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0"/>
  </p:notesMasterIdLst>
  <p:sldIdLst>
    <p:sldId id="659" r:id="rId5"/>
    <p:sldId id="685" r:id="rId6"/>
    <p:sldId id="673" r:id="rId7"/>
    <p:sldId id="674" r:id="rId8"/>
    <p:sldId id="666" r:id="rId9"/>
    <p:sldId id="667" r:id="rId10"/>
    <p:sldId id="668" r:id="rId11"/>
    <p:sldId id="675" r:id="rId12"/>
    <p:sldId id="686" r:id="rId13"/>
    <p:sldId id="671" r:id="rId14"/>
    <p:sldId id="691" r:id="rId15"/>
    <p:sldId id="687" r:id="rId16"/>
    <p:sldId id="688" r:id="rId17"/>
    <p:sldId id="689" r:id="rId18"/>
    <p:sldId id="690" r:id="rId19"/>
  </p:sldIdLst>
  <p:sldSz cx="13439775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Ha" initials="SH" lastIdx="17" clrIdx="0">
    <p:extLst>
      <p:ext uri="{19B8F6BF-5375-455C-9EA6-DF929625EA0E}">
        <p15:presenceInfo xmlns:p15="http://schemas.microsoft.com/office/powerpoint/2012/main" userId="S-1-5-21-2455569521-1771420988-3346803948-9759" providerId="AD"/>
      </p:ext>
    </p:extLst>
  </p:cmAuthor>
  <p:cmAuthor id="2" name="Torbjörn Karlsson" initials="TK" lastIdx="2" clrIdx="1">
    <p:extLst>
      <p:ext uri="{19B8F6BF-5375-455C-9EA6-DF929625EA0E}">
        <p15:presenceInfo xmlns:p15="http://schemas.microsoft.com/office/powerpoint/2012/main" userId="S-1-5-21-2455569521-1771420988-3346803948-4283" providerId="AD"/>
      </p:ext>
    </p:extLst>
  </p:cmAuthor>
  <p:cmAuthor id="3" name="Microsoft Office User" initials="Office" lastIdx="1" clrIdx="2"/>
  <p:cmAuthor id="4" name="David Baunsgaard" initials="DB" lastIdx="1" clrIdx="3">
    <p:extLst>
      <p:ext uri="{19B8F6BF-5375-455C-9EA6-DF929625EA0E}">
        <p15:presenceInfo xmlns:p15="http://schemas.microsoft.com/office/powerpoint/2012/main" userId="David Baunsga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5081A0"/>
    <a:srgbClr val="FF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0ACEE-C86C-45B2-A290-F3361DAE17EF}" v="35" dt="2020-04-15T09:36:27.797"/>
    <p1510:client id="{8491BCA0-37E7-49A7-87B9-5F158A4498C4}" v="8" dt="2020-04-16T07:57:34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llemlayout 3 - Markerin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Ankerstjerne Brandt" userId="0de428b8-b404-4f7f-90b2-9acb792b10e9" providerId="ADAL" clId="{3480ACEE-C86C-45B2-A290-F3361DAE17EF}"/>
    <pc:docChg chg="undo custSel addSld delSld modSld sldOrd">
      <pc:chgData name="Peter Ankerstjerne Brandt" userId="0de428b8-b404-4f7f-90b2-9acb792b10e9" providerId="ADAL" clId="{3480ACEE-C86C-45B2-A290-F3361DAE17EF}" dt="2020-04-15T09:36:33.178" v="1164" actId="2696"/>
      <pc:docMkLst>
        <pc:docMk/>
      </pc:docMkLst>
      <pc:sldChg chg="delSp add del">
        <pc:chgData name="Peter Ankerstjerne Brandt" userId="0de428b8-b404-4f7f-90b2-9acb792b10e9" providerId="ADAL" clId="{3480ACEE-C86C-45B2-A290-F3361DAE17EF}" dt="2020-04-15T09:35:20.714" v="1144" actId="2696"/>
        <pc:sldMkLst>
          <pc:docMk/>
          <pc:sldMk cId="3517961387" sldId="256"/>
        </pc:sldMkLst>
        <pc:graphicFrameChg chg="del">
          <ac:chgData name="Peter Ankerstjerne Brandt" userId="0de428b8-b404-4f7f-90b2-9acb792b10e9" providerId="ADAL" clId="{3480ACEE-C86C-45B2-A290-F3361DAE17EF}" dt="2020-04-15T09:35:06.974" v="1139"/>
          <ac:graphicFrameMkLst>
            <pc:docMk/>
            <pc:sldMk cId="3517961387" sldId="256"/>
            <ac:graphicFrameMk id="4" creationId="{9B1902CA-3D3D-4B1F-B009-914CEC1F9589}"/>
          </ac:graphicFrameMkLst>
        </pc:graphicFrameChg>
      </pc:sldChg>
      <pc:sldChg chg="delSp add del">
        <pc:chgData name="Peter Ankerstjerne Brandt" userId="0de428b8-b404-4f7f-90b2-9acb792b10e9" providerId="ADAL" clId="{3480ACEE-C86C-45B2-A290-F3361DAE17EF}" dt="2020-04-15T09:35:31.327" v="1147" actId="2696"/>
        <pc:sldMkLst>
          <pc:docMk/>
          <pc:sldMk cId="544881512" sldId="257"/>
        </pc:sldMkLst>
        <pc:graphicFrameChg chg="del">
          <ac:chgData name="Peter Ankerstjerne Brandt" userId="0de428b8-b404-4f7f-90b2-9acb792b10e9" providerId="ADAL" clId="{3480ACEE-C86C-45B2-A290-F3361DAE17EF}" dt="2020-04-15T09:35:27.237" v="1145"/>
          <ac:graphicFrameMkLst>
            <pc:docMk/>
            <pc:sldMk cId="544881512" sldId="257"/>
            <ac:graphicFrameMk id="4" creationId="{9B1902CA-3D3D-4B1F-B009-914CEC1F9589}"/>
          </ac:graphicFrameMkLst>
        </pc:graphicFrameChg>
      </pc:sldChg>
      <pc:sldChg chg="add del">
        <pc:chgData name="Peter Ankerstjerne Brandt" userId="0de428b8-b404-4f7f-90b2-9acb792b10e9" providerId="ADAL" clId="{3480ACEE-C86C-45B2-A290-F3361DAE17EF}" dt="2020-04-15T09:35:41.959" v="1149" actId="2696"/>
        <pc:sldMkLst>
          <pc:docMk/>
          <pc:sldMk cId="2417708362" sldId="258"/>
        </pc:sldMkLst>
      </pc:sldChg>
      <pc:sldChg chg="delSp add del">
        <pc:chgData name="Peter Ankerstjerne Brandt" userId="0de428b8-b404-4f7f-90b2-9acb792b10e9" providerId="ADAL" clId="{3480ACEE-C86C-45B2-A290-F3361DAE17EF}" dt="2020-04-15T09:35:49.781" v="1152" actId="2696"/>
        <pc:sldMkLst>
          <pc:docMk/>
          <pc:sldMk cId="3605233795" sldId="259"/>
        </pc:sldMkLst>
        <pc:graphicFrameChg chg="del">
          <ac:chgData name="Peter Ankerstjerne Brandt" userId="0de428b8-b404-4f7f-90b2-9acb792b10e9" providerId="ADAL" clId="{3480ACEE-C86C-45B2-A290-F3361DAE17EF}" dt="2020-04-15T09:35:46.631" v="1150"/>
          <ac:graphicFrameMkLst>
            <pc:docMk/>
            <pc:sldMk cId="3605233795" sldId="259"/>
            <ac:graphicFrameMk id="4" creationId="{9B1902CA-3D3D-4B1F-B009-914CEC1F9589}"/>
          </ac:graphicFrameMkLst>
        </pc:graphicFrameChg>
      </pc:sldChg>
      <pc:sldChg chg="modSp">
        <pc:chgData name="Peter Ankerstjerne Brandt" userId="0de428b8-b404-4f7f-90b2-9acb792b10e9" providerId="ADAL" clId="{3480ACEE-C86C-45B2-A290-F3361DAE17EF}" dt="2020-04-15T08:07:11.408" v="1135" actId="20577"/>
        <pc:sldMkLst>
          <pc:docMk/>
          <pc:sldMk cId="2303525890" sldId="659"/>
        </pc:sldMkLst>
        <pc:spChg chg="mod">
          <ac:chgData name="Peter Ankerstjerne Brandt" userId="0de428b8-b404-4f7f-90b2-9acb792b10e9" providerId="ADAL" clId="{3480ACEE-C86C-45B2-A290-F3361DAE17EF}" dt="2020-04-15T08:07:11.408" v="1135" actId="20577"/>
          <ac:spMkLst>
            <pc:docMk/>
            <pc:sldMk cId="2303525890" sldId="659"/>
            <ac:spMk id="4" creationId="{163F6E55-84E3-4BDD-B3D5-82C208628087}"/>
          </ac:spMkLst>
        </pc:spChg>
      </pc:sldChg>
      <pc:sldChg chg="modSp add">
        <pc:chgData name="Peter Ankerstjerne Brandt" userId="0de428b8-b404-4f7f-90b2-9acb792b10e9" providerId="ADAL" clId="{3480ACEE-C86C-45B2-A290-F3361DAE17EF}" dt="2020-04-15T08:06:51.824" v="1131" actId="2711"/>
        <pc:sldMkLst>
          <pc:docMk/>
          <pc:sldMk cId="2504925759" sldId="660"/>
        </pc:sldMkLst>
        <pc:spChg chg="mod">
          <ac:chgData name="Peter Ankerstjerne Brandt" userId="0de428b8-b404-4f7f-90b2-9acb792b10e9" providerId="ADAL" clId="{3480ACEE-C86C-45B2-A290-F3361DAE17EF}" dt="2020-04-15T08:06:51.824" v="1131" actId="2711"/>
          <ac:spMkLst>
            <pc:docMk/>
            <pc:sldMk cId="2504925759" sldId="660"/>
            <ac:spMk id="3" creationId="{72F9A85F-B62E-40B5-B18E-7D30287A0F9A}"/>
          </ac:spMkLst>
        </pc:spChg>
      </pc:sldChg>
      <pc:sldChg chg="del">
        <pc:chgData name="Peter Ankerstjerne Brandt" userId="0de428b8-b404-4f7f-90b2-9acb792b10e9" providerId="ADAL" clId="{3480ACEE-C86C-45B2-A290-F3361DAE17EF}" dt="2020-04-07T09:48:43.742" v="351" actId="2696"/>
        <pc:sldMkLst>
          <pc:docMk/>
          <pc:sldMk cId="2912531054" sldId="660"/>
        </pc:sldMkLst>
      </pc:sldChg>
      <pc:sldChg chg="addSp delSp modSp">
        <pc:chgData name="Peter Ankerstjerne Brandt" userId="0de428b8-b404-4f7f-90b2-9acb792b10e9" providerId="ADAL" clId="{3480ACEE-C86C-45B2-A290-F3361DAE17EF}" dt="2020-04-15T08:06:01.332" v="1121" actId="2711"/>
        <pc:sldMkLst>
          <pc:docMk/>
          <pc:sldMk cId="987732358" sldId="666"/>
        </pc:sldMkLst>
        <pc:spChg chg="mod">
          <ac:chgData name="Peter Ankerstjerne Brandt" userId="0de428b8-b404-4f7f-90b2-9acb792b10e9" providerId="ADAL" clId="{3480ACEE-C86C-45B2-A290-F3361DAE17EF}" dt="2020-04-07T09:51:33.099" v="406" actId="1076"/>
          <ac:spMkLst>
            <pc:docMk/>
            <pc:sldMk cId="987732358" sldId="666"/>
            <ac:spMk id="2" creationId="{29CCD4A2-1888-4ADF-AAE3-EF2576417E89}"/>
          </ac:spMkLst>
        </pc:spChg>
        <pc:spChg chg="mod">
          <ac:chgData name="Peter Ankerstjerne Brandt" userId="0de428b8-b404-4f7f-90b2-9acb792b10e9" providerId="ADAL" clId="{3480ACEE-C86C-45B2-A290-F3361DAE17EF}" dt="2020-04-15T08:06:01.332" v="1121" actId="2711"/>
          <ac:spMkLst>
            <pc:docMk/>
            <pc:sldMk cId="987732358" sldId="666"/>
            <ac:spMk id="3" creationId="{94FE6B1A-88FC-4AE0-BC71-531EC5A0C427}"/>
          </ac:spMkLst>
        </pc:spChg>
        <pc:graphicFrameChg chg="add del modGraphic">
          <ac:chgData name="Peter Ankerstjerne Brandt" userId="0de428b8-b404-4f7f-90b2-9acb792b10e9" providerId="ADAL" clId="{3480ACEE-C86C-45B2-A290-F3361DAE17EF}" dt="2020-04-07T09:55:42.479" v="550" actId="27309"/>
          <ac:graphicFrameMkLst>
            <pc:docMk/>
            <pc:sldMk cId="987732358" sldId="666"/>
            <ac:graphicFrameMk id="5" creationId="{A82F1A12-AB1D-47CC-8F97-C18A105197DC}"/>
          </ac:graphicFrameMkLst>
        </pc:graphicFrameChg>
      </pc:sldChg>
      <pc:sldChg chg="modSp">
        <pc:chgData name="Peter Ankerstjerne Brandt" userId="0de428b8-b404-4f7f-90b2-9acb792b10e9" providerId="ADAL" clId="{3480ACEE-C86C-45B2-A290-F3361DAE17EF}" dt="2020-04-07T10:00:52.493" v="660" actId="1076"/>
        <pc:sldMkLst>
          <pc:docMk/>
          <pc:sldMk cId="2960292484" sldId="667"/>
        </pc:sldMkLst>
        <pc:spChg chg="mod">
          <ac:chgData name="Peter Ankerstjerne Brandt" userId="0de428b8-b404-4f7f-90b2-9acb792b10e9" providerId="ADAL" clId="{3480ACEE-C86C-45B2-A290-F3361DAE17EF}" dt="2020-04-07T10:00:52.493" v="660" actId="1076"/>
          <ac:spMkLst>
            <pc:docMk/>
            <pc:sldMk cId="2960292484" sldId="667"/>
            <ac:spMk id="3" creationId="{94FE6B1A-88FC-4AE0-BC71-531EC5A0C427}"/>
          </ac:spMkLst>
        </pc:spChg>
      </pc:sldChg>
      <pc:sldChg chg="modSp">
        <pc:chgData name="Peter Ankerstjerne Brandt" userId="0de428b8-b404-4f7f-90b2-9acb792b10e9" providerId="ADAL" clId="{3480ACEE-C86C-45B2-A290-F3361DAE17EF}" dt="2020-04-15T08:06:12.131" v="1122" actId="2711"/>
        <pc:sldMkLst>
          <pc:docMk/>
          <pc:sldMk cId="1099966823" sldId="668"/>
        </pc:sldMkLst>
        <pc:spChg chg="mod">
          <ac:chgData name="Peter Ankerstjerne Brandt" userId="0de428b8-b404-4f7f-90b2-9acb792b10e9" providerId="ADAL" clId="{3480ACEE-C86C-45B2-A290-F3361DAE17EF}" dt="2020-04-15T07:11:46.770" v="697" actId="20577"/>
          <ac:spMkLst>
            <pc:docMk/>
            <pc:sldMk cId="1099966823" sldId="668"/>
            <ac:spMk id="2" creationId="{29CCD4A2-1888-4ADF-AAE3-EF2576417E89}"/>
          </ac:spMkLst>
        </pc:spChg>
        <pc:spChg chg="mod">
          <ac:chgData name="Peter Ankerstjerne Brandt" userId="0de428b8-b404-4f7f-90b2-9acb792b10e9" providerId="ADAL" clId="{3480ACEE-C86C-45B2-A290-F3361DAE17EF}" dt="2020-04-15T08:06:12.131" v="1122" actId="2711"/>
          <ac:spMkLst>
            <pc:docMk/>
            <pc:sldMk cId="1099966823" sldId="668"/>
            <ac:spMk id="3" creationId="{94FE6B1A-88FC-4AE0-BC71-531EC5A0C427}"/>
          </ac:spMkLst>
        </pc:spChg>
      </pc:sldChg>
      <pc:sldChg chg="modSp">
        <pc:chgData name="Peter Ankerstjerne Brandt" userId="0de428b8-b404-4f7f-90b2-9acb792b10e9" providerId="ADAL" clId="{3480ACEE-C86C-45B2-A290-F3361DAE17EF}" dt="2020-04-15T08:06:38.888" v="1129" actId="2711"/>
        <pc:sldMkLst>
          <pc:docMk/>
          <pc:sldMk cId="2370076787" sldId="671"/>
        </pc:sldMkLst>
        <pc:spChg chg="mod">
          <ac:chgData name="Peter Ankerstjerne Brandt" userId="0de428b8-b404-4f7f-90b2-9acb792b10e9" providerId="ADAL" clId="{3480ACEE-C86C-45B2-A290-F3361DAE17EF}" dt="2020-04-15T08:06:38.888" v="1129" actId="2711"/>
          <ac:spMkLst>
            <pc:docMk/>
            <pc:sldMk cId="2370076787" sldId="671"/>
            <ac:spMk id="3" creationId="{10877007-BE45-452E-BD0E-F38E39E1279A}"/>
          </ac:spMkLst>
        </pc:spChg>
      </pc:sldChg>
      <pc:sldChg chg="modSp">
        <pc:chgData name="Peter Ankerstjerne Brandt" userId="0de428b8-b404-4f7f-90b2-9acb792b10e9" providerId="ADAL" clId="{3480ACEE-C86C-45B2-A290-F3361DAE17EF}" dt="2020-04-15T08:05:46.796" v="1119" actId="2711"/>
        <pc:sldMkLst>
          <pc:docMk/>
          <pc:sldMk cId="1235254394" sldId="673"/>
        </pc:sldMkLst>
        <pc:spChg chg="mod">
          <ac:chgData name="Peter Ankerstjerne Brandt" userId="0de428b8-b404-4f7f-90b2-9acb792b10e9" providerId="ADAL" clId="{3480ACEE-C86C-45B2-A290-F3361DAE17EF}" dt="2020-04-15T08:05:46.796" v="1119" actId="2711"/>
          <ac:spMkLst>
            <pc:docMk/>
            <pc:sldMk cId="1235254394" sldId="673"/>
            <ac:spMk id="3" creationId="{94FE6B1A-88FC-4AE0-BC71-531EC5A0C427}"/>
          </ac:spMkLst>
        </pc:spChg>
      </pc:sldChg>
      <pc:sldChg chg="modSp">
        <pc:chgData name="Peter Ankerstjerne Brandt" userId="0de428b8-b404-4f7f-90b2-9acb792b10e9" providerId="ADAL" clId="{3480ACEE-C86C-45B2-A290-F3361DAE17EF}" dt="2020-04-15T08:05:54.570" v="1120" actId="2711"/>
        <pc:sldMkLst>
          <pc:docMk/>
          <pc:sldMk cId="837739559" sldId="674"/>
        </pc:sldMkLst>
        <pc:spChg chg="mod">
          <ac:chgData name="Peter Ankerstjerne Brandt" userId="0de428b8-b404-4f7f-90b2-9acb792b10e9" providerId="ADAL" clId="{3480ACEE-C86C-45B2-A290-F3361DAE17EF}" dt="2020-04-15T08:05:54.570" v="1120" actId="2711"/>
          <ac:spMkLst>
            <pc:docMk/>
            <pc:sldMk cId="837739559" sldId="674"/>
            <ac:spMk id="3" creationId="{94FE6B1A-88FC-4AE0-BC71-531EC5A0C427}"/>
          </ac:spMkLst>
        </pc:spChg>
      </pc:sldChg>
      <pc:sldChg chg="addSp delSp modSp ord">
        <pc:chgData name="Peter Ankerstjerne Brandt" userId="0de428b8-b404-4f7f-90b2-9acb792b10e9" providerId="ADAL" clId="{3480ACEE-C86C-45B2-A290-F3361DAE17EF}" dt="2020-04-15T08:06:17.797" v="1123" actId="2711"/>
        <pc:sldMkLst>
          <pc:docMk/>
          <pc:sldMk cId="1022852854" sldId="675"/>
        </pc:sldMkLst>
        <pc:spChg chg="mod">
          <ac:chgData name="Peter Ankerstjerne Brandt" userId="0de428b8-b404-4f7f-90b2-9acb792b10e9" providerId="ADAL" clId="{3480ACEE-C86C-45B2-A290-F3361DAE17EF}" dt="2020-04-15T07:24:41.156" v="874" actId="20577"/>
          <ac:spMkLst>
            <pc:docMk/>
            <pc:sldMk cId="1022852854" sldId="675"/>
            <ac:spMk id="2" creationId="{29CCD4A2-1888-4ADF-AAE3-EF2576417E89}"/>
          </ac:spMkLst>
        </pc:spChg>
        <pc:spChg chg="mod">
          <ac:chgData name="Peter Ankerstjerne Brandt" userId="0de428b8-b404-4f7f-90b2-9acb792b10e9" providerId="ADAL" clId="{3480ACEE-C86C-45B2-A290-F3361DAE17EF}" dt="2020-04-15T08:06:17.797" v="1123" actId="2711"/>
          <ac:spMkLst>
            <pc:docMk/>
            <pc:sldMk cId="1022852854" sldId="675"/>
            <ac:spMk id="3" creationId="{94FE6B1A-88FC-4AE0-BC71-531EC5A0C427}"/>
          </ac:spMkLst>
        </pc:spChg>
        <pc:graphicFrameChg chg="add del modGraphic">
          <ac:chgData name="Peter Ankerstjerne Brandt" userId="0de428b8-b404-4f7f-90b2-9acb792b10e9" providerId="ADAL" clId="{3480ACEE-C86C-45B2-A290-F3361DAE17EF}" dt="2020-04-15T07:24:20.243" v="860" actId="27309"/>
          <ac:graphicFrameMkLst>
            <pc:docMk/>
            <pc:sldMk cId="1022852854" sldId="675"/>
            <ac:graphicFrameMk id="5" creationId="{616258A1-68BB-4676-8995-598E571F7DA3}"/>
          </ac:graphicFrameMkLst>
        </pc:graphicFrameChg>
      </pc:sldChg>
      <pc:sldChg chg="modSp add">
        <pc:chgData name="Peter Ankerstjerne Brandt" userId="0de428b8-b404-4f7f-90b2-9acb792b10e9" providerId="ADAL" clId="{3480ACEE-C86C-45B2-A290-F3361DAE17EF}" dt="2020-04-15T08:06:59.907" v="1132" actId="2711"/>
        <pc:sldMkLst>
          <pc:docMk/>
          <pc:sldMk cId="578196587" sldId="676"/>
        </pc:sldMkLst>
        <pc:spChg chg="mod">
          <ac:chgData name="Peter Ankerstjerne Brandt" userId="0de428b8-b404-4f7f-90b2-9acb792b10e9" providerId="ADAL" clId="{3480ACEE-C86C-45B2-A290-F3361DAE17EF}" dt="2020-04-15T08:06:59.907" v="1132" actId="2711"/>
          <ac:spMkLst>
            <pc:docMk/>
            <pc:sldMk cId="578196587" sldId="676"/>
            <ac:spMk id="3" creationId="{72F9A85F-B62E-40B5-B18E-7D30287A0F9A}"/>
          </ac:spMkLst>
        </pc:spChg>
      </pc:sldChg>
      <pc:sldChg chg="del">
        <pc:chgData name="Peter Ankerstjerne Brandt" userId="0de428b8-b404-4f7f-90b2-9acb792b10e9" providerId="ADAL" clId="{3480ACEE-C86C-45B2-A290-F3361DAE17EF}" dt="2020-04-07T09:48:43.758" v="352" actId="2696"/>
        <pc:sldMkLst>
          <pc:docMk/>
          <pc:sldMk cId="3979869913" sldId="676"/>
        </pc:sldMkLst>
      </pc:sldChg>
      <pc:sldChg chg="modSp add del">
        <pc:chgData name="Peter Ankerstjerne Brandt" userId="0de428b8-b404-4f7f-90b2-9acb792b10e9" providerId="ADAL" clId="{3480ACEE-C86C-45B2-A290-F3361DAE17EF}" dt="2020-04-15T09:36:33.168" v="1163" actId="2696"/>
        <pc:sldMkLst>
          <pc:docMk/>
          <pc:sldMk cId="505859154" sldId="679"/>
        </pc:sldMkLst>
        <pc:graphicFrameChg chg="modGraphic">
          <ac:chgData name="Peter Ankerstjerne Brandt" userId="0de428b8-b404-4f7f-90b2-9acb792b10e9" providerId="ADAL" clId="{3480ACEE-C86C-45B2-A290-F3361DAE17EF}" dt="2020-04-15T09:27:09.815" v="1136" actId="20577"/>
          <ac:graphicFrameMkLst>
            <pc:docMk/>
            <pc:sldMk cId="505859154" sldId="679"/>
            <ac:graphicFrameMk id="2" creationId="{EACA2D1C-6694-43FE-B72D-55D61F62E6AF}"/>
          </ac:graphicFrameMkLst>
        </pc:graphicFrameChg>
      </pc:sldChg>
      <pc:sldChg chg="add del">
        <pc:chgData name="Peter Ankerstjerne Brandt" userId="0de428b8-b404-4f7f-90b2-9acb792b10e9" providerId="ADAL" clId="{3480ACEE-C86C-45B2-A290-F3361DAE17EF}" dt="2020-04-15T09:36:33.178" v="1164" actId="2696"/>
        <pc:sldMkLst>
          <pc:docMk/>
          <pc:sldMk cId="3201024056" sldId="684"/>
        </pc:sldMkLst>
      </pc:sldChg>
      <pc:sldChg chg="modSp">
        <pc:chgData name="Peter Ankerstjerne Brandt" userId="0de428b8-b404-4f7f-90b2-9acb792b10e9" providerId="ADAL" clId="{3480ACEE-C86C-45B2-A290-F3361DAE17EF}" dt="2020-04-15T08:05:38.403" v="1118" actId="2711"/>
        <pc:sldMkLst>
          <pc:docMk/>
          <pc:sldMk cId="2879910889" sldId="685"/>
        </pc:sldMkLst>
        <pc:spChg chg="mod">
          <ac:chgData name="Peter Ankerstjerne Brandt" userId="0de428b8-b404-4f7f-90b2-9acb792b10e9" providerId="ADAL" clId="{3480ACEE-C86C-45B2-A290-F3361DAE17EF}" dt="2020-04-15T08:05:38.403" v="1118" actId="2711"/>
          <ac:spMkLst>
            <pc:docMk/>
            <pc:sldMk cId="2879910889" sldId="685"/>
            <ac:spMk id="3" creationId="{94FE6B1A-88FC-4AE0-BC71-531EC5A0C427}"/>
          </ac:spMkLst>
        </pc:spChg>
      </pc:sldChg>
      <pc:sldChg chg="modSp add">
        <pc:chgData name="Peter Ankerstjerne Brandt" userId="0de428b8-b404-4f7f-90b2-9acb792b10e9" providerId="ADAL" clId="{3480ACEE-C86C-45B2-A290-F3361DAE17EF}" dt="2020-04-15T08:06:26.918" v="1126" actId="20577"/>
        <pc:sldMkLst>
          <pc:docMk/>
          <pc:sldMk cId="1244207594" sldId="686"/>
        </pc:sldMkLst>
        <pc:spChg chg="mod">
          <ac:chgData name="Peter Ankerstjerne Brandt" userId="0de428b8-b404-4f7f-90b2-9acb792b10e9" providerId="ADAL" clId="{3480ACEE-C86C-45B2-A290-F3361DAE17EF}" dt="2020-04-15T07:11:41.066" v="687" actId="20577"/>
          <ac:spMkLst>
            <pc:docMk/>
            <pc:sldMk cId="1244207594" sldId="686"/>
            <ac:spMk id="2" creationId="{D42F5E1A-4506-446A-93AB-7F7531647DDE}"/>
          </ac:spMkLst>
        </pc:spChg>
        <pc:spChg chg="mod">
          <ac:chgData name="Peter Ankerstjerne Brandt" userId="0de428b8-b404-4f7f-90b2-9acb792b10e9" providerId="ADAL" clId="{3480ACEE-C86C-45B2-A290-F3361DAE17EF}" dt="2020-04-15T08:06:26.918" v="1126" actId="20577"/>
          <ac:spMkLst>
            <pc:docMk/>
            <pc:sldMk cId="1244207594" sldId="686"/>
            <ac:spMk id="3" creationId="{38779252-0E67-4782-AFD1-CF38317ECC6F}"/>
          </ac:spMkLst>
        </pc:spChg>
      </pc:sldChg>
      <pc:sldChg chg="addSp delSp add">
        <pc:chgData name="Peter Ankerstjerne Brandt" userId="0de428b8-b404-4f7f-90b2-9acb792b10e9" providerId="ADAL" clId="{3480ACEE-C86C-45B2-A290-F3361DAE17EF}" dt="2020-04-15T09:36:11.342" v="1158" actId="478"/>
        <pc:sldMkLst>
          <pc:docMk/>
          <pc:sldMk cId="561390436" sldId="687"/>
        </pc:sldMkLst>
        <pc:spChg chg="add del">
          <ac:chgData name="Peter Ankerstjerne Brandt" userId="0de428b8-b404-4f7f-90b2-9acb792b10e9" providerId="ADAL" clId="{3480ACEE-C86C-45B2-A290-F3361DAE17EF}" dt="2020-04-15T09:36:11.342" v="1158" actId="478"/>
          <ac:spMkLst>
            <pc:docMk/>
            <pc:sldMk cId="561390436" sldId="687"/>
            <ac:spMk id="3" creationId="{02319604-CB3B-49EE-BC33-C2C74F16BC5C}"/>
          </ac:spMkLst>
        </pc:spChg>
        <pc:graphicFrameChg chg="add">
          <ac:chgData name="Peter Ankerstjerne Brandt" userId="0de428b8-b404-4f7f-90b2-9acb792b10e9" providerId="ADAL" clId="{3480ACEE-C86C-45B2-A290-F3361DAE17EF}" dt="2020-04-15T09:35:08.868" v="1140"/>
          <ac:graphicFrameMkLst>
            <pc:docMk/>
            <pc:sldMk cId="561390436" sldId="687"/>
            <ac:graphicFrameMk id="2" creationId="{0BF52FF8-FC10-4419-B1D1-04295FE94356}"/>
          </ac:graphicFrameMkLst>
        </pc:graphicFrameChg>
      </pc:sldChg>
      <pc:sldChg chg="addSp add">
        <pc:chgData name="Peter Ankerstjerne Brandt" userId="0de428b8-b404-4f7f-90b2-9acb792b10e9" providerId="ADAL" clId="{3480ACEE-C86C-45B2-A290-F3361DAE17EF}" dt="2020-04-15T09:35:29.128" v="1146"/>
        <pc:sldMkLst>
          <pc:docMk/>
          <pc:sldMk cId="2560628078" sldId="688"/>
        </pc:sldMkLst>
        <pc:graphicFrameChg chg="add">
          <ac:chgData name="Peter Ankerstjerne Brandt" userId="0de428b8-b404-4f7f-90b2-9acb792b10e9" providerId="ADAL" clId="{3480ACEE-C86C-45B2-A290-F3361DAE17EF}" dt="2020-04-15T09:35:29.128" v="1146"/>
          <ac:graphicFrameMkLst>
            <pc:docMk/>
            <pc:sldMk cId="2560628078" sldId="688"/>
            <ac:graphicFrameMk id="2" creationId="{AAF67854-345B-447F-A94D-97F2E8CFF7C1}"/>
          </ac:graphicFrameMkLst>
        </pc:graphicFrameChg>
      </pc:sldChg>
      <pc:sldChg chg="addSp add">
        <pc:chgData name="Peter Ankerstjerne Brandt" userId="0de428b8-b404-4f7f-90b2-9acb792b10e9" providerId="ADAL" clId="{3480ACEE-C86C-45B2-A290-F3361DAE17EF}" dt="2020-04-15T09:35:38.707" v="1148"/>
        <pc:sldMkLst>
          <pc:docMk/>
          <pc:sldMk cId="3670100854" sldId="689"/>
        </pc:sldMkLst>
        <pc:graphicFrameChg chg="add">
          <ac:chgData name="Peter Ankerstjerne Brandt" userId="0de428b8-b404-4f7f-90b2-9acb792b10e9" providerId="ADAL" clId="{3480ACEE-C86C-45B2-A290-F3361DAE17EF}" dt="2020-04-15T09:35:38.707" v="1148"/>
          <ac:graphicFrameMkLst>
            <pc:docMk/>
            <pc:sldMk cId="3670100854" sldId="689"/>
            <ac:graphicFrameMk id="2" creationId="{327545AF-033B-41D9-9A57-E7253C7E738C}"/>
          </ac:graphicFrameMkLst>
        </pc:graphicFrameChg>
      </pc:sldChg>
      <pc:sldChg chg="addSp add">
        <pc:chgData name="Peter Ankerstjerne Brandt" userId="0de428b8-b404-4f7f-90b2-9acb792b10e9" providerId="ADAL" clId="{3480ACEE-C86C-45B2-A290-F3361DAE17EF}" dt="2020-04-15T09:35:48.359" v="1151"/>
        <pc:sldMkLst>
          <pc:docMk/>
          <pc:sldMk cId="1757538507" sldId="690"/>
        </pc:sldMkLst>
        <pc:graphicFrameChg chg="add">
          <ac:chgData name="Peter Ankerstjerne Brandt" userId="0de428b8-b404-4f7f-90b2-9acb792b10e9" providerId="ADAL" clId="{3480ACEE-C86C-45B2-A290-F3361DAE17EF}" dt="2020-04-15T09:35:48.359" v="1151"/>
          <ac:graphicFrameMkLst>
            <pc:docMk/>
            <pc:sldMk cId="1757538507" sldId="690"/>
            <ac:graphicFrameMk id="2" creationId="{91938ACF-9C49-4F3A-A759-4ED42DCDEBFE}"/>
          </ac:graphicFrameMkLst>
        </pc:graphicFrameChg>
      </pc:sldChg>
      <pc:sldChg chg="add del">
        <pc:chgData name="Peter Ankerstjerne Brandt" userId="0de428b8-b404-4f7f-90b2-9acb792b10e9" providerId="ADAL" clId="{3480ACEE-C86C-45B2-A290-F3361DAE17EF}" dt="2020-04-15T09:36:20.786" v="1160"/>
        <pc:sldMkLst>
          <pc:docMk/>
          <pc:sldMk cId="731653078" sldId="691"/>
        </pc:sldMkLst>
      </pc:sldChg>
      <pc:sldChg chg="addSp delSp add">
        <pc:chgData name="Peter Ankerstjerne Brandt" userId="0de428b8-b404-4f7f-90b2-9acb792b10e9" providerId="ADAL" clId="{3480ACEE-C86C-45B2-A290-F3361DAE17EF}" dt="2020-04-15T09:36:27.797" v="1162"/>
        <pc:sldMkLst>
          <pc:docMk/>
          <pc:sldMk cId="4005616633" sldId="691"/>
        </pc:sldMkLst>
        <pc:spChg chg="del">
          <ac:chgData name="Peter Ankerstjerne Brandt" userId="0de428b8-b404-4f7f-90b2-9acb792b10e9" providerId="ADAL" clId="{3480ACEE-C86C-45B2-A290-F3361DAE17EF}" dt="2020-04-15T09:36:27.797" v="1162"/>
          <ac:spMkLst>
            <pc:docMk/>
            <pc:sldMk cId="4005616633" sldId="691"/>
            <ac:spMk id="2" creationId="{F70330A3-3D7B-4DF0-9515-D74E7F30DA90}"/>
          </ac:spMkLst>
        </pc:spChg>
        <pc:spChg chg="add">
          <ac:chgData name="Peter Ankerstjerne Brandt" userId="0de428b8-b404-4f7f-90b2-9acb792b10e9" providerId="ADAL" clId="{3480ACEE-C86C-45B2-A290-F3361DAE17EF}" dt="2020-04-15T09:36:27.797" v="1162"/>
          <ac:spMkLst>
            <pc:docMk/>
            <pc:sldMk cId="4005616633" sldId="691"/>
            <ac:spMk id="3" creationId="{6E5BDB96-A5FA-4B6A-A07C-D01D9D0CB136}"/>
          </ac:spMkLst>
        </pc:spChg>
      </pc:sldChg>
    </pc:docChg>
  </pc:docChgLst>
  <pc:docChgLst>
    <pc:chgData name="Kenneth Seerup Jørgensen" userId="S::kenneth.seerup@ist.com::b0f5c044-f6fd-4a8c-a3bc-b034ccbc832d" providerId="AD" clId="Web-{8491BCA0-37E7-49A7-87B9-5F158A4498C4}"/>
    <pc:docChg chg="modSld">
      <pc:chgData name="Kenneth Seerup Jørgensen" userId="S::kenneth.seerup@ist.com::b0f5c044-f6fd-4a8c-a3bc-b034ccbc832d" providerId="AD" clId="Web-{8491BCA0-37E7-49A7-87B9-5F158A4498C4}" dt="2020-04-16T07:57:34.592" v="7" actId="20577"/>
      <pc:docMkLst>
        <pc:docMk/>
      </pc:docMkLst>
      <pc:sldChg chg="modSp">
        <pc:chgData name="Kenneth Seerup Jørgensen" userId="S::kenneth.seerup@ist.com::b0f5c044-f6fd-4a8c-a3bc-b034ccbc832d" providerId="AD" clId="Web-{8491BCA0-37E7-49A7-87B9-5F158A4498C4}" dt="2020-04-16T07:56:26.685" v="3" actId="1076"/>
        <pc:sldMkLst>
          <pc:docMk/>
          <pc:sldMk cId="987732358" sldId="666"/>
        </pc:sldMkLst>
        <pc:spChg chg="mod">
          <ac:chgData name="Kenneth Seerup Jørgensen" userId="S::kenneth.seerup@ist.com::b0f5c044-f6fd-4a8c-a3bc-b034ccbc832d" providerId="AD" clId="Web-{8491BCA0-37E7-49A7-87B9-5F158A4498C4}" dt="2020-04-16T07:56:26.685" v="3" actId="1076"/>
          <ac:spMkLst>
            <pc:docMk/>
            <pc:sldMk cId="987732358" sldId="666"/>
            <ac:spMk id="3" creationId="{94FE6B1A-88FC-4AE0-BC71-531EC5A0C427}"/>
          </ac:spMkLst>
        </pc:spChg>
      </pc:sldChg>
      <pc:sldChg chg="modSp">
        <pc:chgData name="Kenneth Seerup Jørgensen" userId="S::kenneth.seerup@ist.com::b0f5c044-f6fd-4a8c-a3bc-b034ccbc832d" providerId="AD" clId="Web-{8491BCA0-37E7-49A7-87B9-5F158A4498C4}" dt="2020-04-16T07:57:34.592" v="7" actId="20577"/>
        <pc:sldMkLst>
          <pc:docMk/>
          <pc:sldMk cId="2960292484" sldId="667"/>
        </pc:sldMkLst>
        <pc:spChg chg="mod">
          <ac:chgData name="Kenneth Seerup Jørgensen" userId="S::kenneth.seerup@ist.com::b0f5c044-f6fd-4a8c-a3bc-b034ccbc832d" providerId="AD" clId="Web-{8491BCA0-37E7-49A7-87B9-5F158A4498C4}" dt="2020-04-16T07:57:34.592" v="7" actId="20577"/>
          <ac:spMkLst>
            <pc:docMk/>
            <pc:sldMk cId="2960292484" sldId="667"/>
            <ac:spMk id="3" creationId="{94FE6B1A-88FC-4AE0-BC71-531EC5A0C427}"/>
          </ac:spMkLst>
        </pc:spChg>
      </pc:sldChg>
      <pc:sldChg chg="modSp">
        <pc:chgData name="Kenneth Seerup Jørgensen" userId="S::kenneth.seerup@ist.com::b0f5c044-f6fd-4a8c-a3bc-b034ccbc832d" providerId="AD" clId="Web-{8491BCA0-37E7-49A7-87B9-5F158A4498C4}" dt="2020-04-16T07:56:10.217" v="0" actId="1076"/>
        <pc:sldMkLst>
          <pc:docMk/>
          <pc:sldMk cId="1235254394" sldId="673"/>
        </pc:sldMkLst>
        <pc:spChg chg="mod">
          <ac:chgData name="Kenneth Seerup Jørgensen" userId="S::kenneth.seerup@ist.com::b0f5c044-f6fd-4a8c-a3bc-b034ccbc832d" providerId="AD" clId="Web-{8491BCA0-37E7-49A7-87B9-5F158A4498C4}" dt="2020-04-16T07:56:10.217" v="0" actId="1076"/>
          <ac:spMkLst>
            <pc:docMk/>
            <pc:sldMk cId="1235254394" sldId="673"/>
            <ac:spMk id="3" creationId="{94FE6B1A-88FC-4AE0-BC71-531EC5A0C42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31970-FB64-4D63-82F5-7BEC931E09C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837FA-3768-4BDA-9E0C-C2676751A6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0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837FA-3768-4BDA-9E0C-C2676751A6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20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837FA-3768-4BDA-9E0C-C2676751A6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1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837FA-3768-4BDA-9E0C-C2676751A6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0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4257207"/>
            <a:ext cx="13439775" cy="3302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974" y="4339653"/>
            <a:ext cx="10079831" cy="1142863"/>
          </a:xfrm>
        </p:spPr>
        <p:txBody>
          <a:bodyPr anchor="b"/>
          <a:lstStyle>
            <a:lvl1pPr algn="ctr">
              <a:defRPr sz="6613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974" y="5613816"/>
            <a:ext cx="10079831" cy="1415980"/>
          </a:xfrm>
        </p:spPr>
        <p:txBody>
          <a:bodyPr/>
          <a:lstStyle>
            <a:lvl1pPr marL="0" indent="0" algn="ctr">
              <a:buNone/>
              <a:defRPr sz="2646">
                <a:solidFill>
                  <a:schemeClr val="bg1"/>
                </a:solidFill>
                <a:latin typeface="+mj-lt"/>
              </a:defRPr>
            </a:lvl1pPr>
            <a:lvl2pPr marL="503960" indent="0" algn="ctr">
              <a:buNone/>
              <a:defRPr sz="2205"/>
            </a:lvl2pPr>
            <a:lvl3pPr marL="1007919" indent="0" algn="ctr">
              <a:buNone/>
              <a:defRPr sz="1984"/>
            </a:lvl3pPr>
            <a:lvl4pPr marL="1511879" indent="0" algn="ctr">
              <a:buNone/>
              <a:defRPr sz="1764"/>
            </a:lvl4pPr>
            <a:lvl5pPr marL="2015838" indent="0" algn="ctr">
              <a:buNone/>
              <a:defRPr sz="1764"/>
            </a:lvl5pPr>
            <a:lvl6pPr marL="2519798" indent="0" algn="ctr">
              <a:buNone/>
              <a:defRPr sz="1764"/>
            </a:lvl6pPr>
            <a:lvl7pPr marL="3023757" indent="0" algn="ctr">
              <a:buNone/>
              <a:defRPr sz="1764"/>
            </a:lvl7pPr>
            <a:lvl8pPr marL="3527718" indent="0" algn="ctr">
              <a:buNone/>
              <a:defRPr sz="1764"/>
            </a:lvl8pPr>
            <a:lvl9pPr marL="4031677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8" r="259" b="39541"/>
          <a:stretch/>
        </p:blipFill>
        <p:spPr>
          <a:xfrm>
            <a:off x="1" y="0"/>
            <a:ext cx="13439774" cy="42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2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3439774" cy="755967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3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-1" y="1"/>
            <a:ext cx="13439776" cy="755967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" y="2219691"/>
            <a:ext cx="5227639" cy="2130425"/>
          </a:xfrm>
          <a:solidFill>
            <a:schemeClr val="accent1"/>
          </a:solidFill>
        </p:spPr>
        <p:txBody>
          <a:bodyPr lIns="360000" tIns="360000" rIns="360000" bIns="360000">
            <a:normAutofit/>
          </a:bodyPr>
          <a:lstStyle>
            <a:lvl1pPr marL="0" indent="0">
              <a:buFont typeface="Arial" panose="020B0604020202020204" pitchFamily="34" charset="0"/>
              <a:buNone/>
              <a:defRPr sz="400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/>
            </a:lvl2pPr>
            <a:lvl3pPr marL="1162023" indent="0">
              <a:buNone/>
              <a:defRPr/>
            </a:lvl3pPr>
            <a:lvl4pPr marL="1431891" indent="0">
              <a:buNone/>
              <a:defRPr/>
            </a:lvl4pPr>
            <a:lvl5pPr marL="1790657" indent="0"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8758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Right,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85" y="402483"/>
            <a:ext cx="6792498" cy="1461188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85" y="2012414"/>
            <a:ext cx="6792498" cy="4395760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5C6F-F364-4F62-AA22-7117BC92F633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0B70-17BB-4BA1-9E53-30F172A92A99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078790" y="1"/>
            <a:ext cx="5360987" cy="755967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18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Images (Right,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85" y="402483"/>
            <a:ext cx="6792498" cy="1461188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85" y="2012414"/>
            <a:ext cx="6792498" cy="4395760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5C6F-F364-4F62-AA22-7117BC92F633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0B70-17BB-4BA1-9E53-30F172A92A99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078790" y="0"/>
            <a:ext cx="5360987" cy="2520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8078790" y="2519838"/>
            <a:ext cx="5360987" cy="2520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078790" y="5039676"/>
            <a:ext cx="5360987" cy="2520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51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(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85" y="402483"/>
            <a:ext cx="6792498" cy="1461188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5C6F-F364-4F62-AA22-7117BC92F633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0B70-17BB-4BA1-9E53-30F172A92A99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-1" y="2016126"/>
            <a:ext cx="13439775" cy="424815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47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208986" y="936886"/>
            <a:ext cx="7021802" cy="3987383"/>
          </a:xfrm>
          <a:noFill/>
        </p:spPr>
        <p:txBody>
          <a:bodyPr lIns="0" tIns="0" rIns="0" bIns="0" anchor="b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7200">
                <a:solidFill>
                  <a:schemeClr val="accent1"/>
                </a:solidFill>
                <a:latin typeface="+mn-lt"/>
              </a:defRPr>
            </a:lvl1pPr>
            <a:lvl2pPr marL="539738" indent="0">
              <a:buFont typeface="Arial" panose="020B0604020202020204" pitchFamily="34" charset="0"/>
              <a:buNone/>
              <a:defRPr/>
            </a:lvl2pPr>
            <a:lvl3pPr marL="1162023" indent="0">
              <a:buNone/>
              <a:defRPr/>
            </a:lvl3pPr>
            <a:lvl4pPr marL="1431891" indent="0">
              <a:buNone/>
              <a:defRPr/>
            </a:lvl4pPr>
            <a:lvl5pPr marL="1790657" indent="0">
              <a:buNone/>
              <a:defRPr/>
            </a:lvl5pPr>
          </a:lstStyle>
          <a:p>
            <a:pPr lvl="0"/>
            <a:r>
              <a:rPr lang="en-GB"/>
              <a:t>Quote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208986" y="5051684"/>
            <a:ext cx="7021802" cy="442211"/>
          </a:xfrm>
          <a:noFill/>
        </p:spPr>
        <p:txBody>
          <a:bodyPr lIns="0" tIns="0" rIns="0" bIns="0"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539738" indent="0">
              <a:buFont typeface="Arial" panose="020B0604020202020204" pitchFamily="34" charset="0"/>
              <a:buNone/>
              <a:defRPr/>
            </a:lvl2pPr>
            <a:lvl3pPr marL="1162023" indent="0">
              <a:buNone/>
              <a:defRPr/>
            </a:lvl3pPr>
            <a:lvl4pPr marL="1431891" indent="0">
              <a:buNone/>
              <a:defRPr/>
            </a:lvl4pPr>
            <a:lvl5pPr marL="1790657" indent="0">
              <a:buNone/>
              <a:defRPr/>
            </a:lvl5pPr>
          </a:lstStyle>
          <a:p>
            <a:pPr lvl="0"/>
            <a:r>
              <a:rPr lang="en-GB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709108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(O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7622500" y="1"/>
            <a:ext cx="5817277" cy="75596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5C6F-F364-4F62-AA22-7117BC92F633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0B70-17BB-4BA1-9E53-30F172A92A99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488369" y="1379514"/>
            <a:ext cx="2645762" cy="4392613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8414663" y="2346837"/>
            <a:ext cx="3716803" cy="540000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309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name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8414663" y="3088102"/>
            <a:ext cx="3716803" cy="540000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309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title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8414663" y="3829367"/>
            <a:ext cx="3716803" cy="540000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309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phone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8414663" y="4570633"/>
            <a:ext cx="3716803" cy="540000"/>
          </a:xfrm>
        </p:spPr>
        <p:txBody>
          <a:bodyPr anchor="ctr">
            <a:no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309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e-mail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864" y="4640485"/>
            <a:ext cx="709328" cy="4291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0097" y="3799692"/>
            <a:ext cx="556090" cy="6057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8" r="13104"/>
          <a:stretch/>
        </p:blipFill>
        <p:spPr>
          <a:xfrm rot="21440243">
            <a:off x="783499" y="5392284"/>
            <a:ext cx="1554206" cy="140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2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(T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6355830" cy="75596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91919" y="1379514"/>
            <a:ext cx="1639248" cy="2298722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391919" y="3877228"/>
            <a:ext cx="1639248" cy="2298722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518348" y="1479468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name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2518348" y="2016125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title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2518348" y="2552782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phone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2518348" y="3085226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e-mail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184" y="3144193"/>
            <a:ext cx="383880" cy="2778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127" y="2580493"/>
            <a:ext cx="300950" cy="392196"/>
          </a:xfrm>
          <a:prstGeom prst="rect">
            <a:avLst/>
          </a:prstGeom>
        </p:spPr>
      </p:pic>
      <p:sp>
        <p:nvSpPr>
          <p:cNvPr id="17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2518348" y="4043484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name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2518348" y="4580141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title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2518348" y="5116798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phone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2518348" y="5649242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e-mail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184" y="5708209"/>
            <a:ext cx="383880" cy="27788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127" y="5144509"/>
            <a:ext cx="300950" cy="3921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8" r="13104"/>
          <a:stretch/>
        </p:blipFill>
        <p:spPr>
          <a:xfrm rot="316482">
            <a:off x="9229586" y="2154523"/>
            <a:ext cx="4185891" cy="377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29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(Fou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6355830" cy="75596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91919" y="1379514"/>
            <a:ext cx="1639248" cy="2298722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518348" y="1479468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name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391919" y="3877228"/>
            <a:ext cx="1639248" cy="2298722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6580682" y="1379514"/>
            <a:ext cx="1639248" cy="2298722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6580682" y="3877228"/>
            <a:ext cx="1639248" cy="2298722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500"/>
            </a:lvl1pPr>
          </a:lstStyle>
          <a:p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2518348" y="2016125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title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2518348" y="2552782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phone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2518348" y="3085226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e-mail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184" y="3144193"/>
            <a:ext cx="383880" cy="2778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127" y="2580493"/>
            <a:ext cx="300950" cy="392196"/>
          </a:xfrm>
          <a:prstGeom prst="rect">
            <a:avLst/>
          </a:prstGeom>
        </p:spPr>
      </p:pic>
      <p:sp>
        <p:nvSpPr>
          <p:cNvPr id="18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2518348" y="4043484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name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2518348" y="4580141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title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2518348" y="5116798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phone</a:t>
            </a:r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2518348" y="5649242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e-mail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184" y="5708209"/>
            <a:ext cx="383880" cy="27788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127" y="5144509"/>
            <a:ext cx="300950" cy="392196"/>
          </a:xfrm>
          <a:prstGeom prst="rect">
            <a:avLst/>
          </a:prstGeom>
        </p:spPr>
      </p:pic>
      <p:sp>
        <p:nvSpPr>
          <p:cNvPr id="24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8728584" y="1479468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name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8728584" y="2016125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title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30" hasCustomPrompt="1"/>
          </p:nvPr>
        </p:nvSpPr>
        <p:spPr>
          <a:xfrm>
            <a:off x="8728584" y="2552782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phone</a:t>
            </a:r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31" hasCustomPrompt="1"/>
          </p:nvPr>
        </p:nvSpPr>
        <p:spPr>
          <a:xfrm>
            <a:off x="8728584" y="3085226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e-mail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423" y="3144193"/>
            <a:ext cx="383879" cy="27788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1363" y="2580494"/>
            <a:ext cx="300950" cy="392195"/>
          </a:xfrm>
          <a:prstGeom prst="rect">
            <a:avLst/>
          </a:prstGeom>
        </p:spPr>
      </p:pic>
      <p:sp>
        <p:nvSpPr>
          <p:cNvPr id="3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8728584" y="4043484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name</a:t>
            </a:r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8728584" y="4580141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title</a:t>
            </a:r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34" hasCustomPrompt="1"/>
          </p:nvPr>
        </p:nvSpPr>
        <p:spPr>
          <a:xfrm>
            <a:off x="8728584" y="5116798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phone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35" hasCustomPrompt="1"/>
          </p:nvPr>
        </p:nvSpPr>
        <p:spPr>
          <a:xfrm>
            <a:off x="8728584" y="5649242"/>
            <a:ext cx="3106598" cy="392196"/>
          </a:xfrm>
        </p:spPr>
        <p:txBody>
          <a:bodyPr anchor="ctr">
            <a:normAutofit/>
          </a:bodyPr>
          <a:lstStyle>
            <a:lvl1pPr marL="0" indent="0" algn="r">
              <a:spcBef>
                <a:spcPts val="1100"/>
              </a:spcBef>
              <a:buFont typeface="Arial" panose="020B0604020202020204" pitchFamily="34" charset="0"/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1162023" indent="0">
              <a:buNone/>
              <a:defRPr>
                <a:solidFill>
                  <a:schemeClr val="bg1"/>
                </a:solidFill>
              </a:defRPr>
            </a:lvl3pPr>
            <a:lvl4pPr marL="1431891" indent="0">
              <a:buNone/>
              <a:defRPr>
                <a:solidFill>
                  <a:schemeClr val="bg1"/>
                </a:solidFill>
              </a:defRPr>
            </a:lvl4pPr>
            <a:lvl5pPr marL="1790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Add e-mail</a:t>
            </a:r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422" y="5708209"/>
            <a:ext cx="383879" cy="27788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1363" y="5144509"/>
            <a:ext cx="300950" cy="39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635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1"/>
            <a:ext cx="13439775" cy="75596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23925" y="2016126"/>
            <a:ext cx="5814154" cy="1686444"/>
          </a:xfrm>
          <a:noFill/>
        </p:spPr>
        <p:txBody>
          <a:bodyPr lIns="0" tIns="0" rIns="0" bIns="0" anchor="b">
            <a:noAutofit/>
          </a:bodyPr>
          <a:lstStyle>
            <a:lvl1pPr marL="0" indent="0">
              <a:buFont typeface="Arial" panose="020B0604020202020204" pitchFamily="34" charset="0"/>
              <a:buNone/>
              <a:defRPr sz="720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/>
            </a:lvl2pPr>
            <a:lvl3pPr marL="1162023" indent="0">
              <a:buNone/>
              <a:defRPr/>
            </a:lvl3pPr>
            <a:lvl4pPr marL="1431891" indent="0">
              <a:buNone/>
              <a:defRPr/>
            </a:lvl4pPr>
            <a:lvl5pPr marL="1790657" indent="0">
              <a:buNone/>
              <a:defRPr/>
            </a:lvl5pPr>
          </a:lstStyle>
          <a:p>
            <a:pPr lvl="0"/>
            <a:r>
              <a:rPr lang="en-GB"/>
              <a:t>Chapter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23925" y="4197245"/>
            <a:ext cx="5814154" cy="2211493"/>
          </a:xfrm>
          <a:noFill/>
        </p:spPr>
        <p:txBody>
          <a:bodyPr lIns="0" tIns="0" rIns="0" bIns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539738" indent="0">
              <a:buFont typeface="Arial" panose="020B0604020202020204" pitchFamily="34" charset="0"/>
              <a:buNone/>
              <a:defRPr/>
            </a:lvl2pPr>
            <a:lvl3pPr marL="1162023" indent="0">
              <a:buNone/>
              <a:defRPr/>
            </a:lvl3pPr>
            <a:lvl4pPr marL="1431891" indent="0">
              <a:buNone/>
              <a:defRPr/>
            </a:lvl4pPr>
            <a:lvl5pPr marL="1790657" indent="0">
              <a:buNone/>
              <a:defRPr/>
            </a:lvl5pPr>
          </a:lstStyle>
          <a:p>
            <a:pPr lvl="0"/>
            <a:r>
              <a:rPr lang="en-GB"/>
              <a:t>Title/explanation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57" r="23145"/>
          <a:stretch/>
        </p:blipFill>
        <p:spPr>
          <a:xfrm>
            <a:off x="8347650" y="1"/>
            <a:ext cx="5092127" cy="314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2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589" y="4339653"/>
            <a:ext cx="10790628" cy="1142863"/>
          </a:xfrm>
        </p:spPr>
        <p:txBody>
          <a:bodyPr anchor="b"/>
          <a:lstStyle>
            <a:lvl1pPr algn="l">
              <a:defRPr sz="6613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89" y="5613816"/>
            <a:ext cx="10790628" cy="1415980"/>
          </a:xfrm>
        </p:spPr>
        <p:txBody>
          <a:bodyPr/>
          <a:lstStyle>
            <a:lvl1pPr marL="0" indent="0" algn="l">
              <a:buNone/>
              <a:defRPr sz="2646">
                <a:solidFill>
                  <a:schemeClr val="accent1"/>
                </a:solidFill>
                <a:latin typeface="+mn-lt"/>
              </a:defRPr>
            </a:lvl1pPr>
            <a:lvl2pPr marL="503960" indent="0" algn="ctr">
              <a:buNone/>
              <a:defRPr sz="2205"/>
            </a:lvl2pPr>
            <a:lvl3pPr marL="1007919" indent="0" algn="ctr">
              <a:buNone/>
              <a:defRPr sz="1984"/>
            </a:lvl3pPr>
            <a:lvl4pPr marL="1511879" indent="0" algn="ctr">
              <a:buNone/>
              <a:defRPr sz="1764"/>
            </a:lvl4pPr>
            <a:lvl5pPr marL="2015838" indent="0" algn="ctr">
              <a:buNone/>
              <a:defRPr sz="1764"/>
            </a:lvl5pPr>
            <a:lvl6pPr marL="2519798" indent="0" algn="ctr">
              <a:buNone/>
              <a:defRPr sz="1764"/>
            </a:lvl6pPr>
            <a:lvl7pPr marL="3023757" indent="0" algn="ctr">
              <a:buNone/>
              <a:defRPr sz="1764"/>
            </a:lvl7pPr>
            <a:lvl8pPr marL="3527718" indent="0" algn="ctr">
              <a:buNone/>
              <a:defRPr sz="1764"/>
            </a:lvl8pPr>
            <a:lvl9pPr marL="4031677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3358800" cy="3960207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360134" y="1"/>
            <a:ext cx="3358800" cy="3960207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720268" y="1"/>
            <a:ext cx="3358800" cy="3960207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10080403" y="1"/>
            <a:ext cx="3358800" cy="3960207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00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1"/>
            <a:ext cx="13439775" cy="75596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23925" y="2016126"/>
            <a:ext cx="5814154" cy="1686444"/>
          </a:xfrm>
          <a:noFill/>
        </p:spPr>
        <p:txBody>
          <a:bodyPr lIns="0" tIns="0" rIns="0" bIns="0" anchor="b">
            <a:noAutofit/>
          </a:bodyPr>
          <a:lstStyle>
            <a:lvl1pPr marL="0" indent="0">
              <a:buFont typeface="Arial" panose="020B0604020202020204" pitchFamily="34" charset="0"/>
              <a:buNone/>
              <a:defRPr sz="720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/>
            </a:lvl2pPr>
            <a:lvl3pPr marL="1162023" indent="0">
              <a:buNone/>
              <a:defRPr/>
            </a:lvl3pPr>
            <a:lvl4pPr marL="1431891" indent="0">
              <a:buNone/>
              <a:defRPr/>
            </a:lvl4pPr>
            <a:lvl5pPr marL="1790657" indent="0">
              <a:buNone/>
              <a:defRPr/>
            </a:lvl5pPr>
          </a:lstStyle>
          <a:p>
            <a:pPr lvl="0"/>
            <a:r>
              <a:rPr lang="en-GB"/>
              <a:t>Chapter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23925" y="4197245"/>
            <a:ext cx="5814154" cy="2211493"/>
          </a:xfrm>
          <a:noFill/>
        </p:spPr>
        <p:txBody>
          <a:bodyPr lIns="0" tIns="0" rIns="0" bIns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539738" indent="0">
              <a:buFont typeface="Arial" panose="020B0604020202020204" pitchFamily="34" charset="0"/>
              <a:buNone/>
              <a:defRPr/>
            </a:lvl2pPr>
            <a:lvl3pPr marL="1162023" indent="0">
              <a:buNone/>
              <a:defRPr/>
            </a:lvl3pPr>
            <a:lvl4pPr marL="1431891" indent="0">
              <a:buNone/>
              <a:defRPr/>
            </a:lvl4pPr>
            <a:lvl5pPr marL="1790657" indent="0">
              <a:buNone/>
              <a:defRPr/>
            </a:lvl5pPr>
          </a:lstStyle>
          <a:p>
            <a:pPr lvl="0"/>
            <a:r>
              <a:rPr lang="en-GB"/>
              <a:t>Title/explanation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57" r="23145"/>
          <a:stretch/>
        </p:blipFill>
        <p:spPr>
          <a:xfrm>
            <a:off x="8347650" y="1"/>
            <a:ext cx="5092127" cy="314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664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1"/>
            <a:ext cx="13439775" cy="7559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23925" y="2016126"/>
            <a:ext cx="5814154" cy="1686444"/>
          </a:xfrm>
          <a:noFill/>
        </p:spPr>
        <p:txBody>
          <a:bodyPr lIns="0" tIns="0" rIns="0" bIns="0" anchor="b">
            <a:noAutofit/>
          </a:bodyPr>
          <a:lstStyle>
            <a:lvl1pPr marL="0" indent="0">
              <a:buFont typeface="Arial" panose="020B0604020202020204" pitchFamily="34" charset="0"/>
              <a:buNone/>
              <a:defRPr sz="7200">
                <a:solidFill>
                  <a:schemeClr val="bg1"/>
                </a:solidFill>
                <a:latin typeface="+mj-lt"/>
              </a:defRPr>
            </a:lvl1pPr>
            <a:lvl2pPr marL="539738" indent="0">
              <a:buFont typeface="Arial" panose="020B0604020202020204" pitchFamily="34" charset="0"/>
              <a:buNone/>
              <a:defRPr/>
            </a:lvl2pPr>
            <a:lvl3pPr marL="1162023" indent="0">
              <a:buNone/>
              <a:defRPr/>
            </a:lvl3pPr>
            <a:lvl4pPr marL="1431891" indent="0">
              <a:buNone/>
              <a:defRPr/>
            </a:lvl4pPr>
            <a:lvl5pPr marL="1790657" indent="0">
              <a:buNone/>
              <a:defRPr/>
            </a:lvl5pPr>
          </a:lstStyle>
          <a:p>
            <a:pPr lvl="0"/>
            <a:r>
              <a:rPr lang="en-GB"/>
              <a:t>Chapter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23925" y="4197245"/>
            <a:ext cx="5814154" cy="2211493"/>
          </a:xfrm>
          <a:noFill/>
        </p:spPr>
        <p:txBody>
          <a:bodyPr lIns="0" tIns="0" rIns="0" bIns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539738" indent="0">
              <a:buFont typeface="Arial" panose="020B0604020202020204" pitchFamily="34" charset="0"/>
              <a:buNone/>
              <a:defRPr/>
            </a:lvl2pPr>
            <a:lvl3pPr marL="1162023" indent="0">
              <a:buNone/>
              <a:defRPr/>
            </a:lvl3pPr>
            <a:lvl4pPr marL="1431891" indent="0">
              <a:buNone/>
              <a:defRPr/>
            </a:lvl4pPr>
            <a:lvl5pPr marL="1790657" indent="0">
              <a:buNone/>
              <a:defRPr/>
            </a:lvl5pPr>
          </a:lstStyle>
          <a:p>
            <a:pPr lvl="0"/>
            <a:r>
              <a:rPr lang="en-GB"/>
              <a:t>Title/explanation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57" r="23145"/>
          <a:stretch/>
        </p:blipFill>
        <p:spPr>
          <a:xfrm>
            <a:off x="8347650" y="1"/>
            <a:ext cx="5092127" cy="314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3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94998" y="7179115"/>
            <a:ext cx="3600000" cy="108000"/>
          </a:xfrm>
        </p:spPr>
        <p:txBody>
          <a:bodyPr/>
          <a:lstStyle/>
          <a:p>
            <a:fld id="{85305C6F-F364-4F62-AA22-7117BC92F633}" type="datetimeFigureOut">
              <a:rPr lang="en-GB" smtClean="0"/>
              <a:pPr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4998" y="7049496"/>
            <a:ext cx="3600000" cy="10800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4998" y="7308801"/>
            <a:ext cx="3600000" cy="108000"/>
          </a:xfrm>
        </p:spPr>
        <p:txBody>
          <a:bodyPr/>
          <a:lstStyle/>
          <a:p>
            <a:fld id="{1A550B70-17BB-4BA1-9E53-30F172A92A9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5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85" y="2012415"/>
            <a:ext cx="5628119" cy="4251861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5C6F-F364-4F62-AA22-7117BC92F633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0B70-17BB-4BA1-9E53-30F172A92A99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887673" y="2012415"/>
            <a:ext cx="5628119" cy="4251861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372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5C6F-F364-4F62-AA22-7117BC92F633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0B70-17BB-4BA1-9E53-30F172A92A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5C6F-F364-4F62-AA22-7117BC92F633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0B70-17BB-4BA1-9E53-30F172A92A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80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85" y="2012414"/>
            <a:ext cx="5628119" cy="425129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5C6F-F364-4F62-AA22-7117BC92F633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0B70-17BB-4BA1-9E53-30F172A92A99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881815" y="2012951"/>
            <a:ext cx="5634037" cy="425132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5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8393" y="2016125"/>
            <a:ext cx="5628119" cy="4248150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5C6F-F364-4F62-AA22-7117BC92F633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0B70-17BB-4BA1-9E53-30F172A92A99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923987" y="2016661"/>
            <a:ext cx="5634037" cy="4248177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2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5C6F-F364-4F62-AA22-7117BC92F633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0B70-17BB-4BA1-9E53-30F172A92A99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923987" y="2012951"/>
            <a:ext cx="5634037" cy="425132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881815" y="2012951"/>
            <a:ext cx="5634037" cy="425132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7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3985" y="402483"/>
            <a:ext cx="11591806" cy="14611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985" y="2012415"/>
            <a:ext cx="11591806" cy="42490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006" y="7179115"/>
            <a:ext cx="360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85305C6F-F364-4F62-AA22-7117BC92F633}" type="datetimeFigureOut">
              <a:rPr lang="en-GB" smtClean="0"/>
              <a:pPr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006" y="7049496"/>
            <a:ext cx="360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006" y="7308801"/>
            <a:ext cx="360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1A550B70-17BB-4BA1-9E53-30F172A92A99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575" y="6514526"/>
            <a:ext cx="1154449" cy="894655"/>
          </a:xfrm>
          <a:prstGeom prst="rect">
            <a:avLst/>
          </a:prstGeom>
        </p:spPr>
      </p:pic>
      <p:sp>
        <p:nvSpPr>
          <p:cNvPr id="7" name="xxLanguageTextBox"/>
          <p:cNvSpPr/>
          <p:nvPr userDrawn="1">
            <p:custDataLst>
              <p:tags r:id="rId23"/>
            </p:custDataLst>
          </p:nvPr>
        </p:nvSpPr>
        <p:spPr>
          <a:xfrm>
            <a:off x="0" y="1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33824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20" r:id="rId2"/>
    <p:sldLayoutId id="2147483698" r:id="rId3"/>
    <p:sldLayoutId id="2147483704" r:id="rId4"/>
    <p:sldLayoutId id="2147483721" r:id="rId5"/>
    <p:sldLayoutId id="2147483722" r:id="rId6"/>
    <p:sldLayoutId id="2147483710" r:id="rId7"/>
    <p:sldLayoutId id="2147483711" r:id="rId8"/>
    <p:sldLayoutId id="2147483712" r:id="rId9"/>
    <p:sldLayoutId id="2147483708" r:id="rId10"/>
    <p:sldLayoutId id="2147483713" r:id="rId11"/>
    <p:sldLayoutId id="2147483706" r:id="rId12"/>
    <p:sldLayoutId id="2147483707" r:id="rId13"/>
    <p:sldLayoutId id="2147483709" r:id="rId14"/>
    <p:sldLayoutId id="2147483715" r:id="rId15"/>
    <p:sldLayoutId id="2147483716" r:id="rId16"/>
    <p:sldLayoutId id="2147483718" r:id="rId17"/>
    <p:sldLayoutId id="2147483719" r:id="rId18"/>
    <p:sldLayoutId id="2147483725" r:id="rId19"/>
    <p:sldLayoutId id="2147483723" r:id="rId20"/>
    <p:sldLayoutId id="2147483724" r:id="rId21"/>
  </p:sldLayoutIdLst>
  <p:txStyles>
    <p:titleStyle>
      <a:lvl1pPr algn="l" defTabSz="1007919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3529" indent="-363529" algn="l" defTabSz="1007919" rtl="0" eaLnBrk="1" latinLnBrk="0" hangingPunct="1">
        <a:lnSpc>
          <a:spcPct val="90000"/>
        </a:lnSpc>
        <a:spcBef>
          <a:spcPts val="1102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58" indent="-350829" algn="l" defTabSz="1007919" rtl="0" eaLnBrk="1" latinLnBrk="0" hangingPunct="1">
        <a:lnSpc>
          <a:spcPct val="90000"/>
        </a:lnSpc>
        <a:spcBef>
          <a:spcPts val="551"/>
        </a:spcBef>
        <a:buFontTx/>
        <a:buBlip>
          <a:blip r:embed="rId26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887" indent="-363529" algn="l" defTabSz="10079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9829" indent="-361941" algn="l" defTabSz="10079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90657" indent="-350829" algn="l" defTabSz="10079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779" indent="-251980" algn="l" defTabSz="10079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738" indent="-251980" algn="l" defTabSz="10079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697" indent="-251980" algn="l" defTabSz="10079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657" indent="-251980" algn="l" defTabSz="10079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1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60" algn="l" defTabSz="100791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19" algn="l" defTabSz="100791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879" algn="l" defTabSz="100791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38" algn="l" defTabSz="100791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798" algn="l" defTabSz="100791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757" algn="l" defTabSz="100791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718" algn="l" defTabSz="100791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677" algn="l" defTabSz="100791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82" userDrawn="1">
          <p15:clr>
            <a:srgbClr val="F26B43"/>
          </p15:clr>
        </p15:guide>
        <p15:guide id="3" pos="7884" userDrawn="1">
          <p15:clr>
            <a:srgbClr val="F26B43"/>
          </p15:clr>
        </p15:guide>
        <p15:guide id="4" orient="horz" pos="249" userDrawn="1">
          <p15:clr>
            <a:srgbClr val="F26B43"/>
          </p15:clr>
        </p15:guide>
        <p15:guide id="5" orient="horz" pos="1179" userDrawn="1">
          <p15:clr>
            <a:srgbClr val="F26B43"/>
          </p15:clr>
        </p15:guide>
        <p15:guide id="6" orient="horz" pos="1270" userDrawn="1">
          <p15:clr>
            <a:srgbClr val="F26B43"/>
          </p15:clr>
        </p15:guide>
        <p15:guide id="7" orient="horz" pos="3946" userDrawn="1">
          <p15:clr>
            <a:srgbClr val="F26B43"/>
          </p15:clr>
        </p15:guide>
        <p15:guide id="8" pos="8225" userDrawn="1">
          <p15:clr>
            <a:srgbClr val="F26B43"/>
          </p15:clr>
        </p15:guide>
        <p15:guide id="9" pos="2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219A2-5689-470F-83E5-3951E3C6C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Roadmap</a:t>
            </a:r>
            <a:r>
              <a:rPr lang="da-DK" dirty="0"/>
              <a:t> for UDDATA+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E95CA49-8E2A-4115-9868-658BC3BA35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3F6E55-84E3-4BDD-B3D5-82C208628087}"/>
              </a:ext>
            </a:extLst>
          </p:cNvPr>
          <p:cNvSpPr txBox="1"/>
          <p:nvPr/>
        </p:nvSpPr>
        <p:spPr>
          <a:xfrm>
            <a:off x="0" y="7251906"/>
            <a:ext cx="1475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Redigeret 15. april</a:t>
            </a:r>
          </a:p>
        </p:txBody>
      </p:sp>
    </p:spTree>
    <p:extLst>
      <p:ext uri="{BB962C8B-B14F-4D97-AF65-F5344CB8AC3E}">
        <p14:creationId xmlns:p14="http://schemas.microsoft.com/office/powerpoint/2010/main" val="230352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F139-A0B4-48FA-AE8D-140CC809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Løbende udviklingsaktiviteter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77007-BE45-452E-BD0E-F38E39E12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API opdateres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Beviser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Fejlrettelser /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Bestillinger og Z-udskrifter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Opdatering af data til præproduktion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Konvertering og implementering af nye skoler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Nye snitflader</a:t>
            </a:r>
            <a:endParaRPr lang="da-DK" sz="2400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70076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5BDB96-A5FA-4B6A-A07C-D01D9D0CB1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25" y="403225"/>
            <a:ext cx="11591925" cy="1460500"/>
          </a:xfrm>
          <a:prstGeom prst="rect">
            <a:avLst/>
          </a:prstGeom>
        </p:spPr>
        <p:txBody>
          <a:bodyPr/>
          <a:lstStyle>
            <a:lvl1pPr algn="l" defTabSz="100791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Implementering</a:t>
            </a:r>
          </a:p>
        </p:txBody>
      </p:sp>
    </p:spTree>
    <p:extLst>
      <p:ext uri="{BB962C8B-B14F-4D97-AF65-F5344CB8AC3E}">
        <p14:creationId xmlns:p14="http://schemas.microsoft.com/office/powerpoint/2010/main" val="400561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4">
            <a:extLst>
              <a:ext uri="{FF2B5EF4-FFF2-40B4-BE49-F238E27FC236}">
                <a16:creationId xmlns:a16="http://schemas.microsoft.com/office/drawing/2014/main" id="{0BF52FF8-FC10-4419-B1D1-04295FE94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107098"/>
              </p:ext>
            </p:extLst>
          </p:nvPr>
        </p:nvGraphicFramePr>
        <p:xfrm>
          <a:off x="1017380" y="441901"/>
          <a:ext cx="10606664" cy="654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716">
                  <a:extLst>
                    <a:ext uri="{9D8B030D-6E8A-4147-A177-3AD203B41FA5}">
                      <a16:colId xmlns:a16="http://schemas.microsoft.com/office/drawing/2014/main" val="847944732"/>
                    </a:ext>
                  </a:extLst>
                </a:gridCol>
                <a:gridCol w="1007148">
                  <a:extLst>
                    <a:ext uri="{9D8B030D-6E8A-4147-A177-3AD203B41FA5}">
                      <a16:colId xmlns:a16="http://schemas.microsoft.com/office/drawing/2014/main" val="1610638935"/>
                    </a:ext>
                  </a:extLst>
                </a:gridCol>
                <a:gridCol w="1390299">
                  <a:extLst>
                    <a:ext uri="{9D8B030D-6E8A-4147-A177-3AD203B41FA5}">
                      <a16:colId xmlns:a16="http://schemas.microsoft.com/office/drawing/2014/main" val="971944153"/>
                    </a:ext>
                  </a:extLst>
                </a:gridCol>
                <a:gridCol w="7412501">
                  <a:extLst>
                    <a:ext uri="{9D8B030D-6E8A-4147-A177-3AD203B41FA5}">
                      <a16:colId xmlns:a16="http://schemas.microsoft.com/office/drawing/2014/main" val="2386352256"/>
                    </a:ext>
                  </a:extLst>
                </a:gridCol>
              </a:tblGrid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Uge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Dato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Institutioner(er)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041677551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14-04-2020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DEKRA AMU Center Hovedstaden A/S (EUD-aktivitet til UDDATA+)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23056992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DEKRA AMU Center Sydjylland A/S (EUD-aktivitet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594620536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21-04-2020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Hotel- og Restaurantskolen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636174754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Fredag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24-04-2020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Learnmark Horsens (EUD- og AMU-aktivitet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51134180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Viden Djurs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41428628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28-04-2020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EUC Lillebælt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982160995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 err="1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Hansenberg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430369326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Fredag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01-05-2020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Social- og Sundhedsskolen Skive-Thisted-Viborg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299272339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TECHCOLLEGE Aalborg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155623593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SOSU Nord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877912291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05-05-2020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Erhvervsskolerne Aars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606795342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UC Syd (al aktivitet til Uddata+)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562668305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VIA University College (&amp; UCN - Professionshøjskolen UC Nordjylland)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72468298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Københavns Professionshøjskole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857222495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endParaRPr lang="da-DK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a-DK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Håndværkerskolehjemmet i København (al aktivitet til UDDATA+)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237758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390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4">
            <a:extLst>
              <a:ext uri="{FF2B5EF4-FFF2-40B4-BE49-F238E27FC236}">
                <a16:creationId xmlns:a16="http://schemas.microsoft.com/office/drawing/2014/main" id="{AAF67854-345B-447F-A94D-97F2E8CFF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65568"/>
              </p:ext>
            </p:extLst>
          </p:nvPr>
        </p:nvGraphicFramePr>
        <p:xfrm>
          <a:off x="1017380" y="441901"/>
          <a:ext cx="10606664" cy="6131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716">
                  <a:extLst>
                    <a:ext uri="{9D8B030D-6E8A-4147-A177-3AD203B41FA5}">
                      <a16:colId xmlns:a16="http://schemas.microsoft.com/office/drawing/2014/main" val="847944732"/>
                    </a:ext>
                  </a:extLst>
                </a:gridCol>
                <a:gridCol w="1007148">
                  <a:extLst>
                    <a:ext uri="{9D8B030D-6E8A-4147-A177-3AD203B41FA5}">
                      <a16:colId xmlns:a16="http://schemas.microsoft.com/office/drawing/2014/main" val="1610638935"/>
                    </a:ext>
                  </a:extLst>
                </a:gridCol>
                <a:gridCol w="1390299">
                  <a:extLst>
                    <a:ext uri="{9D8B030D-6E8A-4147-A177-3AD203B41FA5}">
                      <a16:colId xmlns:a16="http://schemas.microsoft.com/office/drawing/2014/main" val="971944153"/>
                    </a:ext>
                  </a:extLst>
                </a:gridCol>
                <a:gridCol w="7412501">
                  <a:extLst>
                    <a:ext uri="{9D8B030D-6E8A-4147-A177-3AD203B41FA5}">
                      <a16:colId xmlns:a16="http://schemas.microsoft.com/office/drawing/2014/main" val="2386352256"/>
                    </a:ext>
                  </a:extLst>
                </a:gridCol>
              </a:tblGrid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Uge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Dato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Institutioner(er)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041677551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Fredag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15-05-2020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Social &amp; </a:t>
                      </a:r>
                      <a:r>
                        <a:rPr lang="da-DK" sz="1500" b="0" i="0" u="none" strike="noStrike" dirty="0" err="1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SundhedsSkolen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, Herning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23056992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Randers Social- og Sundhedsskole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594620536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Roskilde Tekniske Skole (al aktivitet*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636174754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19-05-2020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Københavns Universitet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51134180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Social- og Sundhedsskolen Esbjerg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41428628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Social-og Sundhedsskolen Fredericia-Vejle-Horsens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982160995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26-05-2020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SOSU Nykøbing Falster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430369326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Bornholms Sundheds- og Sygeplejeskole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299272339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Diakonissestiftelsen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155623593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Social- og Sundhedsskolen Syd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877912291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Fredag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29-05-2020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Varde Handelsskole og Handelsgymnasium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606795342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02-06-2020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AMU Juul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562668305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DBI Dansk Brand- og Sikringsteknisk Institut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72468298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 err="1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UCplus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85722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628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4">
            <a:extLst>
              <a:ext uri="{FF2B5EF4-FFF2-40B4-BE49-F238E27FC236}">
                <a16:creationId xmlns:a16="http://schemas.microsoft.com/office/drawing/2014/main" id="{327545AF-033B-41D9-9A57-E7253C7E738C}"/>
              </a:ext>
            </a:extLst>
          </p:cNvPr>
          <p:cNvGraphicFramePr>
            <a:graphicFrameLocks noGrp="1"/>
          </p:cNvGraphicFramePr>
          <p:nvPr/>
        </p:nvGraphicFramePr>
        <p:xfrm>
          <a:off x="1017380" y="441901"/>
          <a:ext cx="10606664" cy="6131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716">
                  <a:extLst>
                    <a:ext uri="{9D8B030D-6E8A-4147-A177-3AD203B41FA5}">
                      <a16:colId xmlns:a16="http://schemas.microsoft.com/office/drawing/2014/main" val="847944732"/>
                    </a:ext>
                  </a:extLst>
                </a:gridCol>
                <a:gridCol w="1007148">
                  <a:extLst>
                    <a:ext uri="{9D8B030D-6E8A-4147-A177-3AD203B41FA5}">
                      <a16:colId xmlns:a16="http://schemas.microsoft.com/office/drawing/2014/main" val="1610638935"/>
                    </a:ext>
                  </a:extLst>
                </a:gridCol>
                <a:gridCol w="1390299">
                  <a:extLst>
                    <a:ext uri="{9D8B030D-6E8A-4147-A177-3AD203B41FA5}">
                      <a16:colId xmlns:a16="http://schemas.microsoft.com/office/drawing/2014/main" val="971944153"/>
                    </a:ext>
                  </a:extLst>
                </a:gridCol>
                <a:gridCol w="7412501">
                  <a:extLst>
                    <a:ext uri="{9D8B030D-6E8A-4147-A177-3AD203B41FA5}">
                      <a16:colId xmlns:a16="http://schemas.microsoft.com/office/drawing/2014/main" val="2386352256"/>
                    </a:ext>
                  </a:extLst>
                </a:gridCol>
              </a:tblGrid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Uge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Dato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Institutioner(er)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041677551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09-06-2020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Aalborg Handelsskole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23056992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AMU Nordjylland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594620536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AMU Syd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636174754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AMU Fyn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51134180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16-06-2020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Jordbrugets Uddannelsescenter Århus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41428628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Den Jydske </a:t>
                      </a:r>
                      <a:r>
                        <a:rPr lang="da-DK" sz="1500" b="0" i="0" u="none" strike="noStrike" dirty="0" err="1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Haandværkerskole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982160995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23-06-2020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Social- og Sundhedsskolen Fyn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430369326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SOSU Østjylland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299272339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Fredag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26-06-2020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Skive College (al aktivitet*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155623593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30-06-2020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Svendborg Erhvervsskole og -Gymnasier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877912291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Tønder Handelsskole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606795342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Haderslev Handelsskole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562668305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 err="1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UddannelsesCenter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 Ringkøbing Skjern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72468298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Roskilde Handelsskole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85722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100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4">
            <a:extLst>
              <a:ext uri="{FF2B5EF4-FFF2-40B4-BE49-F238E27FC236}">
                <a16:creationId xmlns:a16="http://schemas.microsoft.com/office/drawing/2014/main" id="{91938ACF-9C49-4F3A-A759-4ED42DCDE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79998"/>
              </p:ext>
            </p:extLst>
          </p:nvPr>
        </p:nvGraphicFramePr>
        <p:xfrm>
          <a:off x="1017380" y="441901"/>
          <a:ext cx="10606664" cy="5722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716">
                  <a:extLst>
                    <a:ext uri="{9D8B030D-6E8A-4147-A177-3AD203B41FA5}">
                      <a16:colId xmlns:a16="http://schemas.microsoft.com/office/drawing/2014/main" val="847944732"/>
                    </a:ext>
                  </a:extLst>
                </a:gridCol>
                <a:gridCol w="1007148">
                  <a:extLst>
                    <a:ext uri="{9D8B030D-6E8A-4147-A177-3AD203B41FA5}">
                      <a16:colId xmlns:a16="http://schemas.microsoft.com/office/drawing/2014/main" val="1610638935"/>
                    </a:ext>
                  </a:extLst>
                </a:gridCol>
                <a:gridCol w="1390299">
                  <a:extLst>
                    <a:ext uri="{9D8B030D-6E8A-4147-A177-3AD203B41FA5}">
                      <a16:colId xmlns:a16="http://schemas.microsoft.com/office/drawing/2014/main" val="971944153"/>
                    </a:ext>
                  </a:extLst>
                </a:gridCol>
                <a:gridCol w="7412501">
                  <a:extLst>
                    <a:ext uri="{9D8B030D-6E8A-4147-A177-3AD203B41FA5}">
                      <a16:colId xmlns:a16="http://schemas.microsoft.com/office/drawing/2014/main" val="2386352256"/>
                    </a:ext>
                  </a:extLst>
                </a:gridCol>
              </a:tblGrid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Uge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Dato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1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Institutioner(er)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041677551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Fredag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03-07-2020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Vejen Business College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23056992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Erhvervsgymnasiet Grindsted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594620536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College360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636174754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Bygholm Landbrugsskole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51134180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SOSU H (tidl. SOPU og tidl. SOSU C)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41428628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Tirsdag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28-07-2020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Gråsten Landbrugsskole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982160995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Asmildkloster Landbrugsskole (&amp; Medieskolerne, Viborg Mediecenter)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430369326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Nordjyllands Landbrugsskole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299272339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Kold College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1155623593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Fredag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31-07-2020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Dalum Landbrugsskole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877912291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Grindsted Landbrugsskole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3606795342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Kjærgård Landbrugsskole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2562668305"/>
                  </a:ext>
                </a:extLst>
              </a:tr>
              <a:tr h="408782"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0500" marR="10500" marT="105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TEC, Technical Education Copenhagen (al aktivitet til </a:t>
                      </a:r>
                      <a:r>
                        <a:rPr lang="da-DK" sz="1500" b="0" i="0" u="none" strike="noStrike" kern="1200" dirty="0">
                          <a:solidFill>
                            <a:srgbClr val="4A4A4A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UDDATA</a:t>
                      </a:r>
                      <a:r>
                        <a:rPr lang="da-DK" sz="1500" b="0" i="0" u="none" strike="noStrike" dirty="0">
                          <a:solidFill>
                            <a:srgbClr val="4A4A4A"/>
                          </a:solidFill>
                          <a:effectLst/>
                          <a:latin typeface="+mj-lt"/>
                        </a:rPr>
                        <a:t>+)</a:t>
                      </a:r>
                    </a:p>
                  </a:txBody>
                  <a:tcPr marL="10500" marR="10500" marT="10500" marB="0" anchor="ctr"/>
                </a:tc>
                <a:extLst>
                  <a:ext uri="{0D108BD9-81ED-4DB2-BD59-A6C34878D82A}">
                    <a16:rowId xmlns:a16="http://schemas.microsoft.com/office/drawing/2014/main" val="972468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3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CD4A2-1888-4ADF-AAE3-EF257641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FE6B1A-88FC-4AE0-BC71-531EC5A0C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83" y="2011679"/>
            <a:ext cx="11591807" cy="5731915"/>
          </a:xfrm>
        </p:spPr>
        <p:txBody>
          <a:bodyPr vert="horz" lIns="0" tIns="0" rIns="0" bIns="0" rtlCol="0" anchor="t"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da-DK" sz="2400" dirty="0"/>
              <a:t>Indledning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sz="2400" dirty="0"/>
              <a:t>Lidt om Corona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sz="2400" dirty="0"/>
              <a:t>Gennemgang af </a:t>
            </a:r>
            <a:r>
              <a:rPr lang="da-DK" sz="2400" dirty="0" err="1"/>
              <a:t>roadmap</a:t>
            </a:r>
            <a:endParaRPr lang="da-DK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da-DK" sz="2400" dirty="0"/>
              <a:t>Implementering marts/april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sz="2400" dirty="0"/>
              <a:t>Spørgsmål via chat og svar herpå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sz="2400" dirty="0">
                <a:ea typeface="Calibri" panose="020F0502020204030204" pitchFamily="34" charset="0"/>
              </a:rPr>
              <a:t>Eksempler på den seneste udgivne funktionalitet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sz="2400" dirty="0">
                <a:ea typeface="Calibri" panose="020F0502020204030204" pitchFamily="34" charset="0"/>
              </a:rPr>
              <a:t>Afslutning</a:t>
            </a:r>
          </a:p>
        </p:txBody>
      </p:sp>
    </p:spTree>
    <p:extLst>
      <p:ext uri="{BB962C8B-B14F-4D97-AF65-F5344CB8AC3E}">
        <p14:creationId xmlns:p14="http://schemas.microsoft.com/office/powerpoint/2010/main" val="287991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CD4A2-1888-4ADF-AAE3-EF257641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Marts 2020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FE6B1A-88FC-4AE0-BC71-531EC5A0C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207" y="1610612"/>
            <a:ext cx="11591806" cy="49320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da-DK" sz="2400" dirty="0"/>
              <a:t>Analyse og prioritering af ændringer til optagelsesmodulet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sz="2400" dirty="0"/>
              <a:t>API opdateres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sz="2400" dirty="0"/>
              <a:t>Forbedring af eksamensmodul, herunder XPRS flow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Masse-upload af fotos – upload af billeder fra fotoautomater/fotografer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sz="2400" dirty="0"/>
              <a:t>Opdatering af data til præproduktion – friske data til endelig tjek ca. 4 uger inden overgang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API adgang til præproduktion – mulighed for test af datadeling inden overgang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/>
              <a:t>API adgang til separat testmiljø kan opsættes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Integration til Miljøstyrelsens Autorisationssystem for brug af Bekæmpelsesmidler (MAB)</a:t>
            </a:r>
            <a:endParaRPr lang="da-DK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Integration til Praktikpladsen.dk indberetning af fravær fra EUD-elever, HTX og HHX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a-DK" dirty="0"/>
              <a:t>Til test hos STIL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sz="2400" dirty="0"/>
              <a:t>Indberetning til Ungedatabasen for EUD</a:t>
            </a:r>
          </a:p>
        </p:txBody>
      </p:sp>
    </p:spTree>
    <p:extLst>
      <p:ext uri="{BB962C8B-B14F-4D97-AF65-F5344CB8AC3E}">
        <p14:creationId xmlns:p14="http://schemas.microsoft.com/office/powerpoint/2010/main" val="123525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CD4A2-1888-4ADF-AAE3-EF257641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85" y="442240"/>
            <a:ext cx="11591806" cy="1461188"/>
          </a:xfrm>
        </p:spPr>
        <p:txBody>
          <a:bodyPr/>
          <a:lstStyle/>
          <a:p>
            <a:r>
              <a:rPr lang="da-DK" dirty="0"/>
              <a:t>Marts 2020 - fortsat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FE6B1A-88FC-4AE0-BC71-531EC5A0C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85" y="2012415"/>
            <a:ext cx="11591806" cy="49320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da-DK" sz="2400" dirty="0"/>
              <a:t>Bevismodul til AMU</a:t>
            </a:r>
          </a:p>
          <a:p>
            <a:pPr marL="362911" indent="-350520">
              <a:buFont typeface="Arial" panose="020B0604020202020204" pitchFamily="34" charset="0"/>
              <a:buChar char="•"/>
            </a:pPr>
            <a:r>
              <a:rPr lang="da-DK" sz="2400" dirty="0"/>
              <a:t>Indberetning af statistik til </a:t>
            </a:r>
            <a:r>
              <a:rPr lang="da-DK" sz="2400" dirty="0" err="1"/>
              <a:t>datawarehouse</a:t>
            </a:r>
            <a:r>
              <a:rPr lang="da-DK" sz="2400" dirty="0"/>
              <a:t> (AMU)</a:t>
            </a:r>
          </a:p>
          <a:p>
            <a:pPr marL="713740" lvl="1" indent="-350520">
              <a:buFont typeface="Courier New" panose="02070309020205020404" pitchFamily="49" charset="0"/>
              <a:buChar char="o"/>
            </a:pPr>
            <a:r>
              <a:rPr lang="da-DK" dirty="0"/>
              <a:t>Mangler test</a:t>
            </a:r>
          </a:p>
          <a:p>
            <a:pPr marL="362911" indent="-350520">
              <a:buFont typeface="Wingdings" panose="05000000000000000000" pitchFamily="2" charset="2"/>
              <a:buChar char="ü"/>
            </a:pPr>
            <a:r>
              <a:rPr lang="da-DK" sz="2400" dirty="0"/>
              <a:t>Synkronisering til/fra Efteruddannelse.dk</a:t>
            </a:r>
          </a:p>
          <a:p>
            <a:pPr lvl="2" fontAlgn="base">
              <a:buFont typeface="Wingdings" panose="05000000000000000000" pitchFamily="2" charset="2"/>
              <a:buChar char="ü"/>
            </a:pPr>
            <a:r>
              <a:rPr lang="en-US" sz="2400" dirty="0" err="1"/>
              <a:t>Udbud</a:t>
            </a:r>
            <a:r>
              <a:rPr lang="en-US" sz="2400" dirty="0"/>
              <a:t> – data </a:t>
            </a:r>
            <a:r>
              <a:rPr lang="en-US" sz="2400" dirty="0" err="1"/>
              <a:t>sendes</a:t>
            </a:r>
            <a:r>
              <a:rPr lang="en-US" sz="2400" dirty="0"/>
              <a:t> </a:t>
            </a:r>
            <a:r>
              <a:rPr lang="en-US" sz="2400" dirty="0" err="1"/>
              <a:t>til</a:t>
            </a:r>
            <a:r>
              <a:rPr lang="en-US" sz="2400" dirty="0"/>
              <a:t> Efteruddannelse.dk </a:t>
            </a:r>
            <a:endParaRPr lang="da-DK" sz="2400" dirty="0">
              <a:solidFill>
                <a:srgbClr val="00B0F0"/>
              </a:solidFill>
            </a:endParaRPr>
          </a:p>
          <a:p>
            <a:pPr lvl="2" fontAlgn="base">
              <a:buFont typeface="Wingdings" panose="05000000000000000000" pitchFamily="2" charset="2"/>
              <a:buChar char="ü"/>
            </a:pPr>
            <a:r>
              <a:rPr lang="en-US" sz="2400" dirty="0" err="1"/>
              <a:t>Tilmeldinger</a:t>
            </a:r>
            <a:r>
              <a:rPr lang="en-US" sz="2400" dirty="0"/>
              <a:t> - data </a:t>
            </a:r>
            <a:r>
              <a:rPr lang="en-US" sz="2400" dirty="0" err="1"/>
              <a:t>sendes</a:t>
            </a:r>
            <a:r>
              <a:rPr lang="en-US" sz="2400" dirty="0"/>
              <a:t> </a:t>
            </a:r>
            <a:r>
              <a:rPr lang="en-US" sz="2400" dirty="0" err="1"/>
              <a:t>til</a:t>
            </a:r>
            <a:r>
              <a:rPr lang="en-US" sz="2400" dirty="0"/>
              <a:t> Efterudannelse.dk</a:t>
            </a:r>
          </a:p>
          <a:p>
            <a:pPr lvl="2" fontAlgn="base">
              <a:buFont typeface="Wingdings" panose="05000000000000000000" pitchFamily="2" charset="2"/>
              <a:buChar char="ü"/>
            </a:pPr>
            <a:r>
              <a:rPr lang="en-US" sz="2400" dirty="0" err="1"/>
              <a:t>Tilmeldinger</a:t>
            </a:r>
            <a:r>
              <a:rPr lang="en-US" sz="2400" dirty="0"/>
              <a:t> - </a:t>
            </a:r>
            <a:r>
              <a:rPr lang="en-US" sz="2400" dirty="0" err="1"/>
              <a:t>modtages</a:t>
            </a:r>
            <a:r>
              <a:rPr lang="en-US" sz="2400" dirty="0"/>
              <a:t> </a:t>
            </a:r>
            <a:r>
              <a:rPr lang="en-US" sz="2400" dirty="0" err="1"/>
              <a:t>fra</a:t>
            </a:r>
            <a:r>
              <a:rPr lang="en-US" sz="2400" dirty="0"/>
              <a:t> </a:t>
            </a:r>
            <a:r>
              <a:rPr lang="da-DK" sz="2400" dirty="0"/>
              <a:t>Efteruddannelse</a:t>
            </a:r>
            <a:r>
              <a:rPr lang="en-US" sz="2400" dirty="0"/>
              <a:t>.dk</a:t>
            </a:r>
          </a:p>
          <a:p>
            <a:pPr lvl="2" fontAlgn="base">
              <a:buFont typeface="Wingdings" panose="05000000000000000000" pitchFamily="2" charset="2"/>
              <a:buChar char="ü"/>
            </a:pPr>
            <a:r>
              <a:rPr lang="en-US" sz="2400" dirty="0" err="1"/>
              <a:t>Tilstededage</a:t>
            </a:r>
            <a:r>
              <a:rPr lang="en-US" sz="2400" dirty="0"/>
              <a:t> – data </a:t>
            </a:r>
            <a:r>
              <a:rPr lang="en-US" sz="2400" dirty="0" err="1"/>
              <a:t>sendes</a:t>
            </a:r>
            <a:r>
              <a:rPr lang="en-US" sz="2400" dirty="0"/>
              <a:t> </a:t>
            </a:r>
            <a:r>
              <a:rPr lang="en-US" sz="2400" dirty="0" err="1"/>
              <a:t>til</a:t>
            </a:r>
            <a:r>
              <a:rPr lang="en-US" sz="2400" dirty="0"/>
              <a:t> Efteruddannelse.dk</a:t>
            </a:r>
            <a:endParaRPr lang="en-US" sz="2400" dirty="0">
              <a:solidFill>
                <a:srgbClr val="00B0F0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da-DK" sz="2400" dirty="0"/>
              <a:t>Betalingsdel til AMU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da-DK" sz="2400" dirty="0"/>
              <a:t>Integration til Navision Stat</a:t>
            </a:r>
          </a:p>
          <a:p>
            <a:pPr lvl="1" fontAlgn="base">
              <a:buFont typeface="Wingdings" panose="05000000000000000000" pitchFamily="2" charset="2"/>
              <a:buChar char="ü"/>
            </a:pPr>
            <a:r>
              <a:rPr lang="da-DK" sz="2400" dirty="0"/>
              <a:t>Generering af faktura til kursist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da-DK" sz="2400" dirty="0"/>
              <a:t>Mangler faktura til virksomhed</a:t>
            </a:r>
          </a:p>
        </p:txBody>
      </p:sp>
    </p:spTree>
    <p:extLst>
      <p:ext uri="{BB962C8B-B14F-4D97-AF65-F5344CB8AC3E}">
        <p14:creationId xmlns:p14="http://schemas.microsoft.com/office/powerpoint/2010/main" val="83773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CD4A2-1888-4ADF-AAE3-EF257641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84" y="114953"/>
            <a:ext cx="11591806" cy="1191539"/>
          </a:xfrm>
        </p:spPr>
        <p:txBody>
          <a:bodyPr/>
          <a:lstStyle/>
          <a:p>
            <a:r>
              <a:rPr lang="da-DK" dirty="0"/>
              <a:t>April 2020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FE6B1A-88FC-4AE0-BC71-531EC5A0C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863" y="1147496"/>
            <a:ext cx="11634406" cy="5879110"/>
          </a:xfrm>
        </p:spPr>
        <p:txBody>
          <a:bodyPr vert="horz" lIns="0" tIns="0" rIns="0" bIns="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Analyse: Arbejdstid (inkl. syge- og ferieanmodning, samt tilpasning til ny ferielov)</a:t>
            </a:r>
            <a:endParaRPr lang="da-DK" sz="24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Ungedatabasen - ”Udslusningstaxameter”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Analyse: Integration til EDUP: Flytning og udlån af elever &amp; aktivitetsindberetning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Håndtering af praktik for SOSU skolerne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Betalingsdel til AMU</a:t>
            </a:r>
          </a:p>
          <a:p>
            <a:pPr marL="713740" lvl="1" indent="-350520">
              <a:buFont typeface="Arial" panose="020B0604020202020204" pitchFamily="34" charset="0"/>
              <a:buChar char="•"/>
            </a:pPr>
            <a:r>
              <a:rPr lang="da-DK" sz="2400" dirty="0"/>
              <a:t>Tjek af betalingsstatus</a:t>
            </a:r>
          </a:p>
          <a:p>
            <a:pPr marL="362911" indent="-350520">
              <a:buFont typeface="Arial" panose="020B0604020202020204" pitchFamily="34" charset="0"/>
              <a:buChar char="•"/>
            </a:pPr>
            <a:r>
              <a:rPr lang="da-DK" sz="2400" dirty="0"/>
              <a:t>Skolehjem</a:t>
            </a:r>
          </a:p>
          <a:p>
            <a:pPr marL="713740" lvl="1" indent="-350520">
              <a:buFont typeface="Arial" panose="020B0604020202020204" pitchFamily="34" charset="0"/>
              <a:buChar char="•"/>
            </a:pPr>
            <a:r>
              <a:rPr lang="da-DK" sz="2200" dirty="0"/>
              <a:t>Fakturering af elever</a:t>
            </a:r>
          </a:p>
          <a:p>
            <a:pPr marL="362911" indent="-350520">
              <a:buFont typeface="Arial" panose="020B0604020202020204" pitchFamily="34" charset="0"/>
              <a:buChar char="•"/>
            </a:pPr>
            <a:r>
              <a:rPr lang="da-DK" sz="2400" dirty="0"/>
              <a:t>Flere muligheder for oprettelse og redigering af stamdata – kartoteksvinduer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Analyse: Forbedringer af AUB indberetningsvinduet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Indberetning til EGU bonusportal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Overbliksbillede over aktive hold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Læringsmål for almenfag i forløbsplan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SU indskrivningskontrolliste</a:t>
            </a:r>
          </a:p>
        </p:txBody>
      </p:sp>
    </p:spTree>
    <p:extLst>
      <p:ext uri="{BB962C8B-B14F-4D97-AF65-F5344CB8AC3E}">
        <p14:creationId xmlns:p14="http://schemas.microsoft.com/office/powerpoint/2010/main" val="98773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CD4A2-1888-4ADF-AAE3-EF257641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Maj 2020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FE6B1A-88FC-4AE0-BC71-531EC5A0C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205" y="1608046"/>
            <a:ext cx="11591807" cy="5731915"/>
          </a:xfrm>
        </p:spPr>
        <p:txBody>
          <a:bodyPr vert="horz" lIns="0" tIns="0" rIns="0" bIns="0" rtlCol="0" anchor="t">
            <a:noAutofit/>
          </a:bodyPr>
          <a:lstStyle/>
          <a:p>
            <a:pPr marL="363220" indent="-363220">
              <a:buFont typeface="Arial" panose="020B0604020202020204" pitchFamily="34" charset="0"/>
              <a:buChar char="•"/>
            </a:pPr>
            <a:r>
              <a:rPr lang="da-DK" sz="2400" dirty="0"/>
              <a:t>Forbedring af opgave og ressource modulerne</a:t>
            </a:r>
            <a:endParaRPr lang="da-DK"/>
          </a:p>
          <a:p>
            <a:pPr marL="363220" indent="-363220">
              <a:buFont typeface="Arial" panose="020B0604020202020204" pitchFamily="34" charset="0"/>
              <a:buChar char="•"/>
            </a:pPr>
            <a:r>
              <a:rPr lang="da-DK" sz="2400" dirty="0"/>
              <a:t>Integration til Eksamensdatabasen</a:t>
            </a:r>
          </a:p>
          <a:p>
            <a:pPr marL="363220" indent="-363220">
              <a:buFont typeface="Arial" panose="020B0604020202020204" pitchFamily="34" charset="0"/>
              <a:buChar char="•"/>
            </a:pPr>
            <a:r>
              <a:rPr lang="da-DK" sz="2400" dirty="0"/>
              <a:t>Håndtering af Åben Uddannelse og IDV</a:t>
            </a:r>
          </a:p>
          <a:p>
            <a:pPr marL="363220" indent="-363220">
              <a:buFont typeface="Arial" panose="020B0604020202020204" pitchFamily="34" charset="0"/>
              <a:buChar char="•"/>
            </a:pPr>
            <a:r>
              <a:rPr lang="da-DK" sz="2400" dirty="0"/>
              <a:t>Forbedringer af AMU</a:t>
            </a:r>
          </a:p>
          <a:p>
            <a:pPr marL="363220" indent="-363220">
              <a:buFont typeface="Arial" panose="020B0604020202020204" pitchFamily="34" charset="0"/>
              <a:buChar char="•"/>
            </a:pPr>
            <a:r>
              <a:rPr lang="da-DK" sz="2400" dirty="0"/>
              <a:t>Beviser til gymnasialeuddannelser og FGU</a:t>
            </a:r>
          </a:p>
          <a:p>
            <a:pPr marL="363220" lvl="0" indent="-36322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400" dirty="0">
                <a:ea typeface="Times New Roman" panose="02020603050405020304" pitchFamily="18" charset="0"/>
              </a:rPr>
              <a:t>Forbedringer af APP. Elev kan se sit eget fravær</a:t>
            </a:r>
          </a:p>
          <a:p>
            <a:pPr marL="363220" indent="-36322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400" dirty="0"/>
              <a:t>Forbedringer af AUB indberetningsvinduet (fra april)</a:t>
            </a:r>
            <a:endParaRPr lang="da-DK" sz="2200" dirty="0">
              <a:ea typeface="Calibri" panose="020F0502020204030204" pitchFamily="34" charset="0"/>
            </a:endParaRPr>
          </a:p>
          <a:p>
            <a:pPr marL="363220" lvl="0" indent="-36322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400" dirty="0">
                <a:ea typeface="Times New Roman" panose="02020603050405020304" pitchFamily="18" charset="0"/>
              </a:rPr>
              <a:t>Integration til EDUP: Flytning og udlån af elever &amp; aktivitetsindberetning mellem skoler</a:t>
            </a:r>
          </a:p>
          <a:p>
            <a:pPr marL="363220" lvl="0" indent="-36322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400" dirty="0"/>
              <a:t>Skrankevinduet til optagelse</a:t>
            </a:r>
          </a:p>
          <a:p>
            <a:pPr marL="363220" lvl="0" indent="-36322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400" dirty="0">
                <a:ea typeface="Times New Roman" panose="02020603050405020304" pitchFamily="18" charset="0"/>
              </a:rPr>
              <a:t>Versionsskifte på elever</a:t>
            </a:r>
          </a:p>
          <a:p>
            <a:pPr marL="362585" indent="-350520">
              <a:buFont typeface="Arial" panose="020B0604020202020204" pitchFamily="34" charset="0"/>
              <a:buChar char="•"/>
            </a:pPr>
            <a:r>
              <a:rPr lang="da-DK" sz="2400" dirty="0"/>
              <a:t>Skolehjem (fra april)</a:t>
            </a:r>
          </a:p>
          <a:p>
            <a:pPr marL="713740" lvl="1" indent="-350520">
              <a:buFont typeface="Arial" panose="020B0604020202020204" pitchFamily="34" charset="0"/>
              <a:buChar char="•"/>
            </a:pPr>
            <a:r>
              <a:rPr lang="da-DK" sz="2200" dirty="0"/>
              <a:t>Booking af gæster og kursister</a:t>
            </a:r>
          </a:p>
          <a:p>
            <a:pPr marL="713740" lvl="1" indent="-350520">
              <a:buFont typeface="Arial" panose="020B0604020202020204" pitchFamily="34" charset="0"/>
              <a:buChar char="•"/>
            </a:pPr>
            <a:r>
              <a:rPr lang="da-DK" sz="2200" dirty="0"/>
              <a:t>Fakturering af gæster og kursister</a:t>
            </a:r>
          </a:p>
        </p:txBody>
      </p:sp>
    </p:spTree>
    <p:extLst>
      <p:ext uri="{BB962C8B-B14F-4D97-AF65-F5344CB8AC3E}">
        <p14:creationId xmlns:p14="http://schemas.microsoft.com/office/powerpoint/2010/main" val="296029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CD4A2-1888-4ADF-AAE3-EF257641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Juni 2020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FE6B1A-88FC-4AE0-BC71-531EC5A0C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85" y="2006486"/>
            <a:ext cx="11021232" cy="4535510"/>
          </a:xfrm>
        </p:spPr>
        <p:txBody>
          <a:bodyPr vert="horz" lIns="0" tIns="0" rIns="0" bIns="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Arbejdstid (integration til SLS-indberetning og ny ferielov samt øvrige forbedringer af funktionalitet)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Integration til IMS arkiv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Samtykke- og politikker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Ny bekendtgørelse til systemgodkendelse implementeres</a:t>
            </a: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400" dirty="0">
                <a:ea typeface="Times New Roman" panose="02020603050405020304" pitchFamily="18" charset="0"/>
              </a:rPr>
              <a:t>Forbedringer af APP - Underviser kan registrerer fravær på elever</a:t>
            </a: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400" dirty="0">
                <a:ea typeface="Calibri" panose="020F0502020204030204" pitchFamily="34" charset="0"/>
              </a:rPr>
              <a:t>Håndtering af 10. klasse i UDDATA+</a:t>
            </a:r>
          </a:p>
        </p:txBody>
      </p:sp>
    </p:spTree>
    <p:extLst>
      <p:ext uri="{BB962C8B-B14F-4D97-AF65-F5344CB8AC3E}">
        <p14:creationId xmlns:p14="http://schemas.microsoft.com/office/powerpoint/2010/main" val="1099966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CD4A2-1888-4ADF-AAE3-EF257641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Juni 2020 fortsat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FE6B1A-88FC-4AE0-BC71-531EC5A0C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85" y="2006486"/>
            <a:ext cx="11021232" cy="4535510"/>
          </a:xfrm>
        </p:spPr>
        <p:txBody>
          <a:bodyPr vert="horz" lIns="0" tIns="0" rIns="0" bIns="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Nye integrationsmuligheder til Uni Login – skift elevpassword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Analyse: KPI/ledelsesrapportering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Lektionsregnskab (GYM) som viser antal afholdte lektioner pr. fag og hvor mange lektioner som resterer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Løn- og omkostningsfordeling</a:t>
            </a:r>
          </a:p>
          <a:p>
            <a:pP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400" dirty="0"/>
              <a:t>Integration til </a:t>
            </a:r>
            <a:r>
              <a:rPr lang="da-DK" sz="2400" dirty="0" err="1"/>
              <a:t>UnoITs</a:t>
            </a:r>
            <a:r>
              <a:rPr lang="da-DK" sz="2400" dirty="0"/>
              <a:t> Brobygningsløsning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2200" dirty="0">
                <a:ea typeface="Times New Roman" panose="02020603050405020304" pitchFamily="18" charset="0"/>
              </a:rPr>
              <a:t>Fra april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022852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F5E1A-4506-446A-93AB-7F753164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August 2020 og senere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9252-0E67-4782-AFD1-CF38317EC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VUC kan administreres i UDDATA+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Fraværs-sms til elever og værger: Automatisk afsendelse af sms, når elever ikke er mødt og der ikke er indmeldt sygdom eller anden årsag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KPI/ledelsesrapportering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Timeplan – time/fagfordeling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/>
              <a:t>Elevernes valg af studieretninger/valgfag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dirty="0" err="1"/>
              <a:t>Redesign</a:t>
            </a:r>
            <a:r>
              <a:rPr lang="da-DK" sz="2400" dirty="0"/>
              <a:t> af </a:t>
            </a:r>
            <a:r>
              <a:rPr lang="da-DK" sz="2400" dirty="0" err="1"/>
              <a:t>elevstamdata</a:t>
            </a:r>
            <a:r>
              <a:rPr lang="da-DK" sz="2400" dirty="0"/>
              <a:t> vinduet</a:t>
            </a:r>
          </a:p>
        </p:txBody>
      </p:sp>
    </p:spTree>
    <p:extLst>
      <p:ext uri="{BB962C8B-B14F-4D97-AF65-F5344CB8AC3E}">
        <p14:creationId xmlns:p14="http://schemas.microsoft.com/office/powerpoint/2010/main" val="1244207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"/>
</p:tagLst>
</file>

<file path=ppt/theme/theme1.xml><?xml version="1.0" encoding="utf-8"?>
<a:theme xmlns:a="http://schemas.openxmlformats.org/drawingml/2006/main" name="Office Theme">
  <a:themeElements>
    <a:clrScheme name="IST">
      <a:dk1>
        <a:sysClr val="windowText" lastClr="000000"/>
      </a:dk1>
      <a:lt1>
        <a:sysClr val="window" lastClr="FFFFFF"/>
      </a:lt1>
      <a:dk2>
        <a:srgbClr val="575757"/>
      </a:dk2>
      <a:lt2>
        <a:srgbClr val="B2B2B2"/>
      </a:lt2>
      <a:accent1>
        <a:srgbClr val="5081A0"/>
      </a:accent1>
      <a:accent2>
        <a:srgbClr val="AB2C34"/>
      </a:accent2>
      <a:accent3>
        <a:srgbClr val="7F9379"/>
      </a:accent3>
      <a:accent4>
        <a:srgbClr val="EEE970"/>
      </a:accent4>
      <a:accent5>
        <a:srgbClr val="BFC0B4"/>
      </a:accent5>
      <a:accent6>
        <a:srgbClr val="E0E0E0"/>
      </a:accent6>
      <a:hlink>
        <a:srgbClr val="000000"/>
      </a:hlink>
      <a:folHlink>
        <a:srgbClr val="000000"/>
      </a:folHlink>
    </a:clrScheme>
    <a:fontScheme name="IST - SpecialFonts">
      <a:majorFont>
        <a:latin typeface="Oswald Regular"/>
        <a:ea typeface=""/>
        <a:cs typeface=""/>
      </a:majorFont>
      <a:minorFont>
        <a:latin typeface="Crimson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4A298F876E554EB3C16C4FB31794BE" ma:contentTypeVersion="6" ma:contentTypeDescription="Skapa ett nytt dokument." ma:contentTypeScope="" ma:versionID="6bee62e3e5394c81d5bf33a36eb08127">
  <xsd:schema xmlns:xsd="http://www.w3.org/2001/XMLSchema" xmlns:xs="http://www.w3.org/2001/XMLSchema" xmlns:p="http://schemas.microsoft.com/office/2006/metadata/properties" xmlns:ns2="e7347a32-0180-4439-a7d6-0c778dda0a9e" targetNamespace="http://schemas.microsoft.com/office/2006/metadata/properties" ma:root="true" ma:fieldsID="8b97acb3d5dd29394b5167c44d5db7cf" ns2:_="">
    <xsd:import namespace="e7347a32-0180-4439-a7d6-0c778dda0a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47a32-0180-4439-a7d6-0c778dda0a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761702-6150-484C-93A8-35401A503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347a32-0180-4439-a7d6-0c778dda0a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60EEEC-190E-40AC-A487-1D67B2F561CF}">
  <ds:schemaRefs>
    <ds:schemaRef ds:uri="f7072905-a898-4334-935a-50ac6f0aa1e3"/>
    <ds:schemaRef ds:uri="b3c6f665-2742-4c2e-81e0-170d02c20274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5E5EBA2-23E7-4BED-8908-79A87DB464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1057</Words>
  <Application>Microsoft Office PowerPoint</Application>
  <PresentationFormat>Brugerdefineret</PresentationFormat>
  <Paragraphs>335</Paragraphs>
  <Slides>15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Crimson Text</vt:lpstr>
      <vt:lpstr>Oswald Regular</vt:lpstr>
      <vt:lpstr>Wingdings</vt:lpstr>
      <vt:lpstr>Office Theme</vt:lpstr>
      <vt:lpstr>Roadmap for UDDATA+</vt:lpstr>
      <vt:lpstr>Dagsorden</vt:lpstr>
      <vt:lpstr>Marts 2020</vt:lpstr>
      <vt:lpstr>Marts 2020 - fortsat</vt:lpstr>
      <vt:lpstr>April 2020</vt:lpstr>
      <vt:lpstr>Maj 2020</vt:lpstr>
      <vt:lpstr>Juni 2020</vt:lpstr>
      <vt:lpstr>Juni 2020 fortsat</vt:lpstr>
      <vt:lpstr>August 2020 og senere</vt:lpstr>
      <vt:lpstr>Løbende udviklingsaktiviteter</vt:lpstr>
      <vt:lpstr>Implementering</vt:lpstr>
      <vt:lpstr>PowerPoint-præsentation</vt:lpstr>
      <vt:lpstr>PowerPoint-præsentation</vt:lpstr>
      <vt:lpstr>PowerPoint-præsentation</vt:lpstr>
      <vt:lpstr>PowerPoint-præsentation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Siegumfeldt</dc:creator>
  <cp:lastModifiedBy>Kenneth Seerup Jørgensen</cp:lastModifiedBy>
  <cp:revision>54</cp:revision>
  <cp:lastPrinted>2020-03-11T10:04:01Z</cp:lastPrinted>
  <dcterms:created xsi:type="dcterms:W3CDTF">2016-05-09T13:32:39Z</dcterms:created>
  <dcterms:modified xsi:type="dcterms:W3CDTF">2020-04-17T07:03:20Z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0x010100C74A298F876E554EB3C16C4FB31794BE</vt:lpwstr>
  </property>
</Properties>
</file>